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56" r:id="rId3"/>
    <p:sldId id="257" r:id="rId4"/>
    <p:sldId id="261" r:id="rId5"/>
    <p:sldId id="292"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6" r:id="rId28"/>
    <p:sldId id="287" r:id="rId29"/>
    <p:sldId id="288" r:id="rId30"/>
    <p:sldId id="289" r:id="rId31"/>
    <p:sldId id="290" r:id="rId32"/>
    <p:sldId id="291" r:id="rId33"/>
    <p:sldId id="296" r:id="rId34"/>
    <p:sldId id="258" r:id="rId35"/>
    <p:sldId id="259" r:id="rId36"/>
    <p:sldId id="26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6" d="100"/>
          <a:sy n="76" d="100"/>
        </p:scale>
        <p:origin x="126" y="7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15FB67B-6860-43D1-B515-DD2267F91F9D}" type="datetimeFigureOut">
              <a:rPr lang="en-GB" smtClean="0"/>
              <a:t>09/11/2022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ED3F3B4-4629-4AC4-9476-CB14B928BDB6}" type="slidenum">
              <a:rPr lang="en-GB" smtClean="0"/>
              <a:t>‹#›</a:t>
            </a:fld>
            <a:endParaRPr lang="en-GB"/>
          </a:p>
        </p:txBody>
      </p:sp>
    </p:spTree>
    <p:extLst>
      <p:ext uri="{BB962C8B-B14F-4D97-AF65-F5344CB8AC3E}">
        <p14:creationId xmlns:p14="http://schemas.microsoft.com/office/powerpoint/2010/main" val="3225161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15FB67B-6860-43D1-B515-DD2267F91F9D}" type="datetimeFigureOut">
              <a:rPr lang="en-GB" smtClean="0"/>
              <a:t>09/11/2022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ED3F3B4-4629-4AC4-9476-CB14B928BDB6}" type="slidenum">
              <a:rPr lang="en-GB" smtClean="0"/>
              <a:t>‹#›</a:t>
            </a:fld>
            <a:endParaRPr lang="en-GB"/>
          </a:p>
        </p:txBody>
      </p:sp>
    </p:spTree>
    <p:extLst>
      <p:ext uri="{BB962C8B-B14F-4D97-AF65-F5344CB8AC3E}">
        <p14:creationId xmlns:p14="http://schemas.microsoft.com/office/powerpoint/2010/main" val="1921897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15FB67B-6860-43D1-B515-DD2267F91F9D}" type="datetimeFigureOut">
              <a:rPr lang="en-GB" smtClean="0"/>
              <a:t>09/11/2022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ED3F3B4-4629-4AC4-9476-CB14B928BDB6}" type="slidenum">
              <a:rPr lang="en-GB" smtClean="0"/>
              <a:t>‹#›</a:t>
            </a:fld>
            <a:endParaRPr lang="en-GB"/>
          </a:p>
        </p:txBody>
      </p:sp>
    </p:spTree>
    <p:extLst>
      <p:ext uri="{BB962C8B-B14F-4D97-AF65-F5344CB8AC3E}">
        <p14:creationId xmlns:p14="http://schemas.microsoft.com/office/powerpoint/2010/main" val="24322654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15FB67B-6860-43D1-B515-DD2267F91F9D}" type="datetimeFigureOut">
              <a:rPr lang="en-GB" smtClean="0"/>
              <a:t>09/11/2022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ED3F3B4-4629-4AC4-9476-CB14B928BDB6}" type="slidenum">
              <a:rPr lang="en-GB" smtClean="0"/>
              <a:t>‹#›</a:t>
            </a:fld>
            <a:endParaRPr lang="en-GB"/>
          </a:p>
        </p:txBody>
      </p:sp>
    </p:spTree>
    <p:extLst>
      <p:ext uri="{BB962C8B-B14F-4D97-AF65-F5344CB8AC3E}">
        <p14:creationId xmlns:p14="http://schemas.microsoft.com/office/powerpoint/2010/main" val="2496844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15FB67B-6860-43D1-B515-DD2267F91F9D}" type="datetimeFigureOut">
              <a:rPr lang="en-GB" smtClean="0"/>
              <a:t>09/11/2022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ED3F3B4-4629-4AC4-9476-CB14B928BDB6}" type="slidenum">
              <a:rPr lang="en-GB" smtClean="0"/>
              <a:t>‹#›</a:t>
            </a:fld>
            <a:endParaRPr lang="en-GB"/>
          </a:p>
        </p:txBody>
      </p:sp>
    </p:spTree>
    <p:extLst>
      <p:ext uri="{BB962C8B-B14F-4D97-AF65-F5344CB8AC3E}">
        <p14:creationId xmlns:p14="http://schemas.microsoft.com/office/powerpoint/2010/main" val="2234688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15FB67B-6860-43D1-B515-DD2267F91F9D}" type="datetimeFigureOut">
              <a:rPr lang="en-GB" smtClean="0"/>
              <a:t>09/11/2022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ED3F3B4-4629-4AC4-9476-CB14B928BDB6}" type="slidenum">
              <a:rPr lang="en-GB" smtClean="0"/>
              <a:t>‹#›</a:t>
            </a:fld>
            <a:endParaRPr lang="en-GB"/>
          </a:p>
        </p:txBody>
      </p:sp>
    </p:spTree>
    <p:extLst>
      <p:ext uri="{BB962C8B-B14F-4D97-AF65-F5344CB8AC3E}">
        <p14:creationId xmlns:p14="http://schemas.microsoft.com/office/powerpoint/2010/main" val="1610274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15FB67B-6860-43D1-B515-DD2267F91F9D}" type="datetimeFigureOut">
              <a:rPr lang="en-GB" smtClean="0"/>
              <a:t>09/11/2022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ED3F3B4-4629-4AC4-9476-CB14B928BDB6}" type="slidenum">
              <a:rPr lang="en-GB" smtClean="0"/>
              <a:t>‹#›</a:t>
            </a:fld>
            <a:endParaRPr lang="en-GB"/>
          </a:p>
        </p:txBody>
      </p:sp>
    </p:spTree>
    <p:extLst>
      <p:ext uri="{BB962C8B-B14F-4D97-AF65-F5344CB8AC3E}">
        <p14:creationId xmlns:p14="http://schemas.microsoft.com/office/powerpoint/2010/main" val="152991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15FB67B-6860-43D1-B515-DD2267F91F9D}" type="datetimeFigureOut">
              <a:rPr lang="en-GB" smtClean="0"/>
              <a:t>09/11/2022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ED3F3B4-4629-4AC4-9476-CB14B928BDB6}" type="slidenum">
              <a:rPr lang="en-GB" smtClean="0"/>
              <a:t>‹#›</a:t>
            </a:fld>
            <a:endParaRPr lang="en-GB"/>
          </a:p>
        </p:txBody>
      </p:sp>
    </p:spTree>
    <p:extLst>
      <p:ext uri="{BB962C8B-B14F-4D97-AF65-F5344CB8AC3E}">
        <p14:creationId xmlns:p14="http://schemas.microsoft.com/office/powerpoint/2010/main" val="212630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5FB67B-6860-43D1-B515-DD2267F91F9D}" type="datetimeFigureOut">
              <a:rPr lang="en-GB" smtClean="0"/>
              <a:t>09/11/2022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ED3F3B4-4629-4AC4-9476-CB14B928BDB6}" type="slidenum">
              <a:rPr lang="en-GB" smtClean="0"/>
              <a:t>‹#›</a:t>
            </a:fld>
            <a:endParaRPr lang="en-GB"/>
          </a:p>
        </p:txBody>
      </p:sp>
    </p:spTree>
    <p:extLst>
      <p:ext uri="{BB962C8B-B14F-4D97-AF65-F5344CB8AC3E}">
        <p14:creationId xmlns:p14="http://schemas.microsoft.com/office/powerpoint/2010/main" val="1561676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5FB67B-6860-43D1-B515-DD2267F91F9D}" type="datetimeFigureOut">
              <a:rPr lang="en-GB" smtClean="0"/>
              <a:t>09/11/2022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ED3F3B4-4629-4AC4-9476-CB14B928BDB6}" type="slidenum">
              <a:rPr lang="en-GB" smtClean="0"/>
              <a:t>‹#›</a:t>
            </a:fld>
            <a:endParaRPr lang="en-GB"/>
          </a:p>
        </p:txBody>
      </p:sp>
    </p:spTree>
    <p:extLst>
      <p:ext uri="{BB962C8B-B14F-4D97-AF65-F5344CB8AC3E}">
        <p14:creationId xmlns:p14="http://schemas.microsoft.com/office/powerpoint/2010/main" val="2715615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5FB67B-6860-43D1-B515-DD2267F91F9D}" type="datetimeFigureOut">
              <a:rPr lang="en-GB" smtClean="0"/>
              <a:t>09/11/2022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ED3F3B4-4629-4AC4-9476-CB14B928BDB6}" type="slidenum">
              <a:rPr lang="en-GB" smtClean="0"/>
              <a:t>‹#›</a:t>
            </a:fld>
            <a:endParaRPr lang="en-GB"/>
          </a:p>
        </p:txBody>
      </p:sp>
    </p:spTree>
    <p:extLst>
      <p:ext uri="{BB962C8B-B14F-4D97-AF65-F5344CB8AC3E}">
        <p14:creationId xmlns:p14="http://schemas.microsoft.com/office/powerpoint/2010/main" val="3473676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5FB67B-6860-43D1-B515-DD2267F91F9D}" type="datetimeFigureOut">
              <a:rPr lang="en-GB" smtClean="0"/>
              <a:t>09/11/2022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D3F3B4-4629-4AC4-9476-CB14B928BDB6}" type="slidenum">
              <a:rPr lang="en-GB" smtClean="0"/>
              <a:t>‹#›</a:t>
            </a:fld>
            <a:endParaRPr lang="en-GB"/>
          </a:p>
        </p:txBody>
      </p:sp>
    </p:spTree>
    <p:extLst>
      <p:ext uri="{BB962C8B-B14F-4D97-AF65-F5344CB8AC3E}">
        <p14:creationId xmlns:p14="http://schemas.microsoft.com/office/powerpoint/2010/main" val="2311258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359230" y="359230"/>
            <a:ext cx="11478984" cy="6155870"/>
          </a:xfrm>
          <a:ln w="76200">
            <a:solidFill>
              <a:srgbClr val="FFFF00"/>
            </a:solidFill>
          </a:ln>
        </p:spPr>
        <p:txBody>
          <a:bodyPr/>
          <a:lstStyle/>
          <a:p>
            <a:endParaRPr lang="en-GB" dirty="0"/>
          </a:p>
          <a:p>
            <a:endParaRPr lang="en-GB" dirty="0"/>
          </a:p>
          <a:p>
            <a:endParaRPr lang="en-GB" dirty="0"/>
          </a:p>
        </p:txBody>
      </p:sp>
      <p:sp>
        <p:nvSpPr>
          <p:cNvPr id="11" name="AutoShape 4" descr="Community Links - Nutfield Parish Council"/>
          <p:cNvSpPr>
            <a:spLocks noChangeAspect="1" noChangeArrowheads="1"/>
          </p:cNvSpPr>
          <p:nvPr/>
        </p:nvSpPr>
        <p:spPr bwMode="auto">
          <a:xfrm>
            <a:off x="5387974" y="2001837"/>
            <a:ext cx="3184525" cy="31845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0" name="Picture 6" descr="Community Links - Nutfield Parish Counc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1900" y="609601"/>
            <a:ext cx="1422400" cy="1422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257300" y="1231900"/>
            <a:ext cx="8674100"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6600" dirty="0">
                <a:solidFill>
                  <a:prstClr val="black"/>
                </a:solidFill>
                <a:latin typeface="Calibri" panose="020F0502020204030204"/>
              </a:rPr>
              <a:t>Welcome to our Buddy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prstClr val="black"/>
                </a:solidFill>
                <a:effectLst/>
                <a:uLnTx/>
                <a:uFillTx/>
                <a:latin typeface="Calibri" panose="020F0502020204030204"/>
                <a:ea typeface="+mn-ea"/>
                <a:cs typeface="+mn-cs"/>
              </a:rPr>
              <a:t>Collective</a:t>
            </a:r>
            <a:r>
              <a:rPr kumimoji="0" lang="en-GB" sz="6600" b="0" i="0" u="none" strike="noStrike" kern="1200" cap="none" spc="0" normalizeH="0" noProof="0" dirty="0">
                <a:ln>
                  <a:noFill/>
                </a:ln>
                <a:solidFill>
                  <a:prstClr val="black"/>
                </a:solidFill>
                <a:effectLst/>
                <a:uLnTx/>
                <a:uFillTx/>
                <a:latin typeface="Calibri" panose="020F0502020204030204"/>
                <a:ea typeface="+mn-ea"/>
                <a:cs typeface="+mn-cs"/>
              </a:rPr>
              <a:t> Worship</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6600" baseline="0" dirty="0">
              <a:solidFill>
                <a:prstClr val="black"/>
              </a:solidFill>
              <a:latin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dirty="0">
                <a:solidFill>
                  <a:prstClr val="black"/>
                </a:solidFill>
                <a:latin typeface="Calibri" panose="020F0502020204030204"/>
              </a:rPr>
              <a:t>Thursday 3</a:t>
            </a:r>
            <a:r>
              <a:rPr lang="en-GB" sz="6600" baseline="30000" dirty="0">
                <a:solidFill>
                  <a:prstClr val="black"/>
                </a:solidFill>
                <a:latin typeface="Calibri" panose="020F0502020204030204"/>
              </a:rPr>
              <a:t>rd</a:t>
            </a:r>
            <a:r>
              <a:rPr lang="en-GB" sz="6600" dirty="0">
                <a:solidFill>
                  <a:prstClr val="black"/>
                </a:solidFill>
                <a:latin typeface="Calibri" panose="020F0502020204030204"/>
              </a:rPr>
              <a:t> November</a:t>
            </a:r>
            <a:endParaRPr kumimoji="0" lang="en-GB" sz="6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3351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359230" y="359230"/>
            <a:ext cx="11478984" cy="6155870"/>
          </a:xfrm>
          <a:ln w="76200">
            <a:solidFill>
              <a:srgbClr val="FFFF00"/>
            </a:solidFill>
          </a:ln>
        </p:spPr>
        <p:txBody>
          <a:bodyPr/>
          <a:lstStyle/>
          <a:p>
            <a:endParaRPr lang="en-GB" dirty="0"/>
          </a:p>
          <a:p>
            <a:endParaRPr lang="en-GB" dirty="0"/>
          </a:p>
          <a:p>
            <a:endParaRPr lang="en-GB" dirty="0"/>
          </a:p>
        </p:txBody>
      </p:sp>
      <p:sp>
        <p:nvSpPr>
          <p:cNvPr id="11" name="AutoShape 4" descr="Community Links - Nutfield Parish Council"/>
          <p:cNvSpPr>
            <a:spLocks noChangeAspect="1" noChangeArrowheads="1"/>
          </p:cNvSpPr>
          <p:nvPr/>
        </p:nvSpPr>
        <p:spPr bwMode="auto">
          <a:xfrm>
            <a:off x="5387974" y="2001837"/>
            <a:ext cx="3184525" cy="31845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0" name="Picture 6" descr="Community Links - Nutfield Parish Counc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1900" y="609601"/>
            <a:ext cx="1422400" cy="1422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1132" t="13979" r="19846" b="10475"/>
          <a:stretch/>
        </p:blipFill>
        <p:spPr>
          <a:xfrm>
            <a:off x="3838574" y="1167952"/>
            <a:ext cx="3574598" cy="5216519"/>
          </a:xfrm>
          <a:prstGeom prst="rect">
            <a:avLst/>
          </a:prstGeom>
        </p:spPr>
      </p:pic>
      <p:sp>
        <p:nvSpPr>
          <p:cNvPr id="7" name="TextBox 6"/>
          <p:cNvSpPr txBox="1"/>
          <p:nvPr/>
        </p:nvSpPr>
        <p:spPr>
          <a:xfrm>
            <a:off x="7569332" y="3067833"/>
            <a:ext cx="4112722" cy="1384995"/>
          </a:xfrm>
          <a:prstGeom prst="rect">
            <a:avLst/>
          </a:prstGeom>
          <a:noFill/>
        </p:spPr>
        <p:txBody>
          <a:bodyPr wrap="square" rtlCol="0">
            <a:spAutoFit/>
          </a:bodyPr>
          <a:lstStyle/>
          <a:p>
            <a:r>
              <a:rPr lang="en-GB" sz="2800" dirty="0"/>
              <a:t>I promise that I will always be kind and helpful. I will care for you if you feel sad</a:t>
            </a:r>
            <a:r>
              <a:rPr lang="en-GB" dirty="0"/>
              <a:t>.</a:t>
            </a:r>
          </a:p>
        </p:txBody>
      </p:sp>
    </p:spTree>
    <p:extLst>
      <p:ext uri="{BB962C8B-B14F-4D97-AF65-F5344CB8AC3E}">
        <p14:creationId xmlns:p14="http://schemas.microsoft.com/office/powerpoint/2010/main" val="29596911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359230" y="359230"/>
            <a:ext cx="11478984" cy="6155870"/>
          </a:xfrm>
          <a:ln w="76200">
            <a:solidFill>
              <a:srgbClr val="FFFF00"/>
            </a:solidFill>
          </a:ln>
        </p:spPr>
        <p:txBody>
          <a:bodyPr/>
          <a:lstStyle/>
          <a:p>
            <a:endParaRPr lang="en-GB" dirty="0"/>
          </a:p>
          <a:p>
            <a:endParaRPr lang="en-GB" dirty="0"/>
          </a:p>
          <a:p>
            <a:endParaRPr lang="en-GB" dirty="0"/>
          </a:p>
        </p:txBody>
      </p:sp>
      <p:sp>
        <p:nvSpPr>
          <p:cNvPr id="11" name="AutoShape 4" descr="Community Links - Nutfield Parish Council"/>
          <p:cNvSpPr>
            <a:spLocks noChangeAspect="1" noChangeArrowheads="1"/>
          </p:cNvSpPr>
          <p:nvPr/>
        </p:nvSpPr>
        <p:spPr bwMode="auto">
          <a:xfrm>
            <a:off x="5387974" y="2001837"/>
            <a:ext cx="3184525" cy="31845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0" name="Picture 6" descr="Community Links - Nutfield Parish Counc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1900" y="609601"/>
            <a:ext cx="1422400" cy="1422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3113" t="5714" r="11374"/>
          <a:stretch/>
        </p:blipFill>
        <p:spPr>
          <a:xfrm>
            <a:off x="3624716" y="1022962"/>
            <a:ext cx="3314699" cy="5492138"/>
          </a:xfrm>
          <a:prstGeom prst="rect">
            <a:avLst/>
          </a:prstGeom>
        </p:spPr>
      </p:pic>
      <p:sp>
        <p:nvSpPr>
          <p:cNvPr id="7" name="TextBox 6"/>
          <p:cNvSpPr txBox="1"/>
          <p:nvPr/>
        </p:nvSpPr>
        <p:spPr>
          <a:xfrm>
            <a:off x="7212626" y="2953790"/>
            <a:ext cx="4112722" cy="1384995"/>
          </a:xfrm>
          <a:prstGeom prst="rect">
            <a:avLst/>
          </a:prstGeom>
          <a:noFill/>
        </p:spPr>
        <p:txBody>
          <a:bodyPr wrap="square" rtlCol="0">
            <a:spAutoFit/>
          </a:bodyPr>
          <a:lstStyle/>
          <a:p>
            <a:r>
              <a:rPr lang="en-GB" sz="2800" dirty="0"/>
              <a:t>I promise to keep you safe and to be always there for you. </a:t>
            </a:r>
          </a:p>
        </p:txBody>
      </p:sp>
    </p:spTree>
    <p:extLst>
      <p:ext uri="{BB962C8B-B14F-4D97-AF65-F5344CB8AC3E}">
        <p14:creationId xmlns:p14="http://schemas.microsoft.com/office/powerpoint/2010/main" val="240701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359230" y="359230"/>
            <a:ext cx="11478984" cy="6155870"/>
          </a:xfrm>
          <a:ln w="76200">
            <a:solidFill>
              <a:srgbClr val="FFFF00"/>
            </a:solidFill>
          </a:ln>
        </p:spPr>
        <p:txBody>
          <a:bodyPr/>
          <a:lstStyle/>
          <a:p>
            <a:endParaRPr lang="en-GB" dirty="0"/>
          </a:p>
          <a:p>
            <a:endParaRPr lang="en-GB" dirty="0"/>
          </a:p>
          <a:p>
            <a:endParaRPr lang="en-GB" dirty="0"/>
          </a:p>
        </p:txBody>
      </p:sp>
      <p:sp>
        <p:nvSpPr>
          <p:cNvPr id="11" name="AutoShape 4" descr="Community Links - Nutfield Parish Council"/>
          <p:cNvSpPr>
            <a:spLocks noChangeAspect="1" noChangeArrowheads="1"/>
          </p:cNvSpPr>
          <p:nvPr/>
        </p:nvSpPr>
        <p:spPr bwMode="auto">
          <a:xfrm>
            <a:off x="5387974" y="2001837"/>
            <a:ext cx="3184525" cy="31845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0" name="Picture 6" descr="Community Links - Nutfield Parish Counc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1900" y="609601"/>
            <a:ext cx="1422400" cy="1422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3971" t="17223" r="15435" b="12857"/>
          <a:stretch/>
        </p:blipFill>
        <p:spPr>
          <a:xfrm>
            <a:off x="3342183" y="1242495"/>
            <a:ext cx="3956688" cy="5225143"/>
          </a:xfrm>
          <a:prstGeom prst="rect">
            <a:avLst/>
          </a:prstGeom>
        </p:spPr>
      </p:pic>
      <p:sp>
        <p:nvSpPr>
          <p:cNvPr id="7" name="TextBox 6"/>
          <p:cNvSpPr txBox="1"/>
          <p:nvPr/>
        </p:nvSpPr>
        <p:spPr>
          <a:xfrm>
            <a:off x="7431578" y="2992582"/>
            <a:ext cx="4112722" cy="1384995"/>
          </a:xfrm>
          <a:prstGeom prst="rect">
            <a:avLst/>
          </a:prstGeom>
          <a:noFill/>
        </p:spPr>
        <p:txBody>
          <a:bodyPr wrap="square" rtlCol="0">
            <a:spAutoFit/>
          </a:bodyPr>
          <a:lstStyle/>
          <a:p>
            <a:r>
              <a:rPr lang="en-GB" sz="2800" dirty="0"/>
              <a:t>I promise to always make you happy. We will laugh, play and smile together.</a:t>
            </a:r>
          </a:p>
        </p:txBody>
      </p:sp>
    </p:spTree>
    <p:extLst>
      <p:ext uri="{BB962C8B-B14F-4D97-AF65-F5344CB8AC3E}">
        <p14:creationId xmlns:p14="http://schemas.microsoft.com/office/powerpoint/2010/main" val="18585223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359230" y="359230"/>
            <a:ext cx="11478984" cy="6155870"/>
          </a:xfrm>
          <a:ln w="76200">
            <a:solidFill>
              <a:srgbClr val="FFFF00"/>
            </a:solidFill>
          </a:ln>
        </p:spPr>
        <p:txBody>
          <a:bodyPr/>
          <a:lstStyle/>
          <a:p>
            <a:endParaRPr lang="en-GB" dirty="0"/>
          </a:p>
          <a:p>
            <a:endParaRPr lang="en-GB" dirty="0"/>
          </a:p>
          <a:p>
            <a:endParaRPr lang="en-GB" dirty="0"/>
          </a:p>
        </p:txBody>
      </p:sp>
      <p:sp>
        <p:nvSpPr>
          <p:cNvPr id="11" name="AutoShape 4" descr="Community Links - Nutfield Parish Council"/>
          <p:cNvSpPr>
            <a:spLocks noChangeAspect="1" noChangeArrowheads="1"/>
          </p:cNvSpPr>
          <p:nvPr/>
        </p:nvSpPr>
        <p:spPr bwMode="auto">
          <a:xfrm>
            <a:off x="5387974" y="2001837"/>
            <a:ext cx="3184525" cy="31845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0" name="Picture 6" descr="Community Links - Nutfield Parish Counc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1900" y="609601"/>
            <a:ext cx="1422400" cy="1422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9148" t="11901" r="4542" b="8037"/>
          <a:stretch/>
        </p:blipFill>
        <p:spPr>
          <a:xfrm>
            <a:off x="3062742" y="1127856"/>
            <a:ext cx="4285115" cy="5300010"/>
          </a:xfrm>
          <a:prstGeom prst="rect">
            <a:avLst/>
          </a:prstGeom>
        </p:spPr>
      </p:pic>
      <p:sp>
        <p:nvSpPr>
          <p:cNvPr id="7" name="TextBox 6"/>
          <p:cNvSpPr txBox="1"/>
          <p:nvPr/>
        </p:nvSpPr>
        <p:spPr>
          <a:xfrm>
            <a:off x="7431578" y="2992582"/>
            <a:ext cx="4112722" cy="1815882"/>
          </a:xfrm>
          <a:prstGeom prst="rect">
            <a:avLst/>
          </a:prstGeom>
          <a:noFill/>
        </p:spPr>
        <p:txBody>
          <a:bodyPr wrap="square" rtlCol="0">
            <a:spAutoFit/>
          </a:bodyPr>
          <a:lstStyle/>
          <a:p>
            <a:r>
              <a:rPr lang="en-GB" sz="2800" dirty="0"/>
              <a:t>I promise to try my best to look after you both and help you as you go through the year. </a:t>
            </a:r>
          </a:p>
        </p:txBody>
      </p:sp>
    </p:spTree>
    <p:extLst>
      <p:ext uri="{BB962C8B-B14F-4D97-AF65-F5344CB8AC3E}">
        <p14:creationId xmlns:p14="http://schemas.microsoft.com/office/powerpoint/2010/main" val="417473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359230" y="359230"/>
            <a:ext cx="11478984" cy="6155870"/>
          </a:xfrm>
          <a:ln w="76200">
            <a:solidFill>
              <a:srgbClr val="FFFF00"/>
            </a:solidFill>
          </a:ln>
        </p:spPr>
        <p:txBody>
          <a:bodyPr/>
          <a:lstStyle/>
          <a:p>
            <a:endParaRPr lang="en-GB" dirty="0"/>
          </a:p>
          <a:p>
            <a:endParaRPr lang="en-GB" dirty="0"/>
          </a:p>
          <a:p>
            <a:endParaRPr lang="en-GB" dirty="0"/>
          </a:p>
        </p:txBody>
      </p:sp>
      <p:sp>
        <p:nvSpPr>
          <p:cNvPr id="11" name="AutoShape 4" descr="Community Links - Nutfield Parish Council"/>
          <p:cNvSpPr>
            <a:spLocks noChangeAspect="1" noChangeArrowheads="1"/>
          </p:cNvSpPr>
          <p:nvPr/>
        </p:nvSpPr>
        <p:spPr bwMode="auto">
          <a:xfrm>
            <a:off x="5387974" y="2001837"/>
            <a:ext cx="3184525" cy="31845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0" name="Picture 6" descr="Community Links - Nutfield Parish Counc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1900" y="609601"/>
            <a:ext cx="1422400" cy="1422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6927" t="4342" r="12728" b="2585"/>
          <a:stretch/>
        </p:blipFill>
        <p:spPr>
          <a:xfrm>
            <a:off x="3673929" y="1039208"/>
            <a:ext cx="3494314" cy="5397159"/>
          </a:xfrm>
          <a:prstGeom prst="rect">
            <a:avLst/>
          </a:prstGeom>
        </p:spPr>
      </p:pic>
      <p:sp>
        <p:nvSpPr>
          <p:cNvPr id="7" name="TextBox 6"/>
          <p:cNvSpPr txBox="1"/>
          <p:nvPr/>
        </p:nvSpPr>
        <p:spPr>
          <a:xfrm>
            <a:off x="7431578" y="2992582"/>
            <a:ext cx="4112722" cy="1815882"/>
          </a:xfrm>
          <a:prstGeom prst="rect">
            <a:avLst/>
          </a:prstGeom>
          <a:noFill/>
        </p:spPr>
        <p:txBody>
          <a:bodyPr wrap="square" rtlCol="0">
            <a:spAutoFit/>
          </a:bodyPr>
          <a:lstStyle/>
          <a:p>
            <a:r>
              <a:rPr lang="en-GB" sz="2800" dirty="0"/>
              <a:t>I promise to be your friend. I will play your games and you can play mine too!</a:t>
            </a:r>
          </a:p>
        </p:txBody>
      </p:sp>
    </p:spTree>
    <p:extLst>
      <p:ext uri="{BB962C8B-B14F-4D97-AF65-F5344CB8AC3E}">
        <p14:creationId xmlns:p14="http://schemas.microsoft.com/office/powerpoint/2010/main" val="1253393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359230" y="359230"/>
            <a:ext cx="11478984" cy="6155870"/>
          </a:xfrm>
          <a:ln w="76200">
            <a:solidFill>
              <a:srgbClr val="FFFF00"/>
            </a:solidFill>
          </a:ln>
        </p:spPr>
        <p:txBody>
          <a:bodyPr/>
          <a:lstStyle/>
          <a:p>
            <a:endParaRPr lang="en-GB" dirty="0"/>
          </a:p>
          <a:p>
            <a:endParaRPr lang="en-GB" dirty="0"/>
          </a:p>
          <a:p>
            <a:endParaRPr lang="en-GB" dirty="0"/>
          </a:p>
        </p:txBody>
      </p:sp>
      <p:sp>
        <p:nvSpPr>
          <p:cNvPr id="11" name="AutoShape 4" descr="Community Links - Nutfield Parish Council"/>
          <p:cNvSpPr>
            <a:spLocks noChangeAspect="1" noChangeArrowheads="1"/>
          </p:cNvSpPr>
          <p:nvPr/>
        </p:nvSpPr>
        <p:spPr bwMode="auto">
          <a:xfrm>
            <a:off x="5387974" y="2001837"/>
            <a:ext cx="3184525" cy="31845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0" name="Picture 6" descr="Community Links - Nutfield Parish Counc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1900" y="609601"/>
            <a:ext cx="1422400" cy="1422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7770" t="15330" r="17312" b="4112"/>
          <a:stretch/>
        </p:blipFill>
        <p:spPr>
          <a:xfrm>
            <a:off x="3829145" y="1242495"/>
            <a:ext cx="3117657" cy="5158304"/>
          </a:xfrm>
          <a:prstGeom prst="rect">
            <a:avLst/>
          </a:prstGeom>
        </p:spPr>
      </p:pic>
      <p:sp>
        <p:nvSpPr>
          <p:cNvPr id="7" name="TextBox 6"/>
          <p:cNvSpPr txBox="1"/>
          <p:nvPr/>
        </p:nvSpPr>
        <p:spPr>
          <a:xfrm>
            <a:off x="7431578" y="2992582"/>
            <a:ext cx="4112722" cy="1384995"/>
          </a:xfrm>
          <a:prstGeom prst="rect">
            <a:avLst/>
          </a:prstGeom>
          <a:noFill/>
        </p:spPr>
        <p:txBody>
          <a:bodyPr wrap="square" rtlCol="0">
            <a:spAutoFit/>
          </a:bodyPr>
          <a:lstStyle/>
          <a:p>
            <a:r>
              <a:rPr lang="en-GB" sz="2800" dirty="0"/>
              <a:t>I promise to make sure you are happy. I will wipe away your tears if you are sad. </a:t>
            </a:r>
          </a:p>
        </p:txBody>
      </p:sp>
    </p:spTree>
    <p:extLst>
      <p:ext uri="{BB962C8B-B14F-4D97-AF65-F5344CB8AC3E}">
        <p14:creationId xmlns:p14="http://schemas.microsoft.com/office/powerpoint/2010/main" val="328071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359230" y="359230"/>
            <a:ext cx="11478984" cy="6155870"/>
          </a:xfrm>
          <a:ln w="76200">
            <a:solidFill>
              <a:srgbClr val="FFFF00"/>
            </a:solidFill>
          </a:ln>
        </p:spPr>
        <p:txBody>
          <a:bodyPr/>
          <a:lstStyle/>
          <a:p>
            <a:endParaRPr lang="en-GB" dirty="0"/>
          </a:p>
          <a:p>
            <a:endParaRPr lang="en-GB" dirty="0"/>
          </a:p>
          <a:p>
            <a:endParaRPr lang="en-GB" dirty="0"/>
          </a:p>
        </p:txBody>
      </p:sp>
      <p:sp>
        <p:nvSpPr>
          <p:cNvPr id="11" name="AutoShape 4" descr="Community Links - Nutfield Parish Council"/>
          <p:cNvSpPr>
            <a:spLocks noChangeAspect="1" noChangeArrowheads="1"/>
          </p:cNvSpPr>
          <p:nvPr/>
        </p:nvSpPr>
        <p:spPr bwMode="auto">
          <a:xfrm>
            <a:off x="5387974" y="2001837"/>
            <a:ext cx="3184525" cy="31845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0" name="Picture 6" descr="Community Links - Nutfield Parish Counc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1900" y="609601"/>
            <a:ext cx="1422400" cy="1422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8783" t="15971" r="15185" b="6904"/>
          <a:stretch/>
        </p:blipFill>
        <p:spPr>
          <a:xfrm>
            <a:off x="3656465" y="1242495"/>
            <a:ext cx="3323771" cy="5176157"/>
          </a:xfrm>
          <a:prstGeom prst="rect">
            <a:avLst/>
          </a:prstGeom>
        </p:spPr>
      </p:pic>
      <p:sp>
        <p:nvSpPr>
          <p:cNvPr id="7" name="TextBox 6"/>
          <p:cNvSpPr txBox="1"/>
          <p:nvPr/>
        </p:nvSpPr>
        <p:spPr>
          <a:xfrm>
            <a:off x="7093006" y="3022379"/>
            <a:ext cx="4112722" cy="1384995"/>
          </a:xfrm>
          <a:prstGeom prst="rect">
            <a:avLst/>
          </a:prstGeom>
          <a:noFill/>
        </p:spPr>
        <p:txBody>
          <a:bodyPr wrap="square" rtlCol="0">
            <a:spAutoFit/>
          </a:bodyPr>
          <a:lstStyle/>
          <a:p>
            <a:r>
              <a:rPr lang="en-GB" sz="2800" dirty="0"/>
              <a:t>I promise to always look after you; to keep you safe  and hold you in my heart.</a:t>
            </a:r>
          </a:p>
        </p:txBody>
      </p:sp>
    </p:spTree>
    <p:extLst>
      <p:ext uri="{BB962C8B-B14F-4D97-AF65-F5344CB8AC3E}">
        <p14:creationId xmlns:p14="http://schemas.microsoft.com/office/powerpoint/2010/main" val="1639754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359230" y="359230"/>
            <a:ext cx="11478984" cy="6155870"/>
          </a:xfrm>
          <a:ln w="76200">
            <a:solidFill>
              <a:srgbClr val="FFFF00"/>
            </a:solidFill>
          </a:ln>
        </p:spPr>
        <p:txBody>
          <a:bodyPr/>
          <a:lstStyle/>
          <a:p>
            <a:endParaRPr lang="en-GB" dirty="0"/>
          </a:p>
          <a:p>
            <a:endParaRPr lang="en-GB" dirty="0"/>
          </a:p>
          <a:p>
            <a:endParaRPr lang="en-GB" dirty="0"/>
          </a:p>
        </p:txBody>
      </p:sp>
      <p:sp>
        <p:nvSpPr>
          <p:cNvPr id="11" name="AutoShape 4" descr="Community Links - Nutfield Parish Council"/>
          <p:cNvSpPr>
            <a:spLocks noChangeAspect="1" noChangeArrowheads="1"/>
          </p:cNvSpPr>
          <p:nvPr/>
        </p:nvSpPr>
        <p:spPr bwMode="auto">
          <a:xfrm>
            <a:off x="5387974" y="2001837"/>
            <a:ext cx="3184525" cy="31845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0" name="Picture 6" descr="Community Links - Nutfield Parish Counc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1900" y="609601"/>
            <a:ext cx="1422400" cy="1422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7103" r="19734" b="4409"/>
          <a:stretch/>
        </p:blipFill>
        <p:spPr>
          <a:xfrm>
            <a:off x="3524249" y="1175842"/>
            <a:ext cx="3595007" cy="5284378"/>
          </a:xfrm>
          <a:prstGeom prst="rect">
            <a:avLst/>
          </a:prstGeom>
        </p:spPr>
      </p:pic>
      <p:sp>
        <p:nvSpPr>
          <p:cNvPr id="7" name="TextBox 6"/>
          <p:cNvSpPr txBox="1"/>
          <p:nvPr/>
        </p:nvSpPr>
        <p:spPr>
          <a:xfrm>
            <a:off x="7431578" y="2992582"/>
            <a:ext cx="4112722" cy="1384995"/>
          </a:xfrm>
          <a:prstGeom prst="rect">
            <a:avLst/>
          </a:prstGeom>
          <a:noFill/>
        </p:spPr>
        <p:txBody>
          <a:bodyPr wrap="square" rtlCol="0">
            <a:spAutoFit/>
          </a:bodyPr>
          <a:lstStyle/>
          <a:p>
            <a:r>
              <a:rPr lang="en-GB" sz="2800" dirty="0"/>
              <a:t>I promise to guide you. I promise to support you. I promise to care for you. </a:t>
            </a:r>
          </a:p>
        </p:txBody>
      </p:sp>
    </p:spTree>
    <p:extLst>
      <p:ext uri="{BB962C8B-B14F-4D97-AF65-F5344CB8AC3E}">
        <p14:creationId xmlns:p14="http://schemas.microsoft.com/office/powerpoint/2010/main" val="1202844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359230" y="359230"/>
            <a:ext cx="11478984" cy="6155870"/>
          </a:xfrm>
          <a:ln w="76200">
            <a:solidFill>
              <a:srgbClr val="FFFF00"/>
            </a:solidFill>
          </a:ln>
        </p:spPr>
        <p:txBody>
          <a:bodyPr/>
          <a:lstStyle/>
          <a:p>
            <a:endParaRPr lang="en-GB" dirty="0"/>
          </a:p>
          <a:p>
            <a:endParaRPr lang="en-GB" dirty="0"/>
          </a:p>
          <a:p>
            <a:endParaRPr lang="en-GB" dirty="0"/>
          </a:p>
        </p:txBody>
      </p:sp>
      <p:sp>
        <p:nvSpPr>
          <p:cNvPr id="11" name="AutoShape 4" descr="Community Links - Nutfield Parish Council"/>
          <p:cNvSpPr>
            <a:spLocks noChangeAspect="1" noChangeArrowheads="1"/>
          </p:cNvSpPr>
          <p:nvPr/>
        </p:nvSpPr>
        <p:spPr bwMode="auto">
          <a:xfrm>
            <a:off x="5387974" y="2001837"/>
            <a:ext cx="3184525" cy="31845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0" name="Picture 6" descr="Community Links - Nutfield Parish Counc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1900" y="609601"/>
            <a:ext cx="1422400" cy="1422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7831" t="15476" r="8202" b="5239"/>
          <a:stretch/>
        </p:blipFill>
        <p:spPr>
          <a:xfrm>
            <a:off x="3338286" y="1077686"/>
            <a:ext cx="3748314" cy="5357031"/>
          </a:xfrm>
          <a:prstGeom prst="rect">
            <a:avLst/>
          </a:prstGeom>
        </p:spPr>
      </p:pic>
      <p:sp>
        <p:nvSpPr>
          <p:cNvPr id="7" name="TextBox 6"/>
          <p:cNvSpPr txBox="1"/>
          <p:nvPr/>
        </p:nvSpPr>
        <p:spPr>
          <a:xfrm>
            <a:off x="7431578" y="2992582"/>
            <a:ext cx="4112722" cy="1815882"/>
          </a:xfrm>
          <a:prstGeom prst="rect">
            <a:avLst/>
          </a:prstGeom>
          <a:noFill/>
        </p:spPr>
        <p:txBody>
          <a:bodyPr wrap="square" rtlCol="0">
            <a:spAutoFit/>
          </a:bodyPr>
          <a:lstStyle/>
          <a:p>
            <a:r>
              <a:rPr lang="en-GB" sz="2800" dirty="0"/>
              <a:t>I promise to always keep you safe and happy. I promise to become a good friend</a:t>
            </a:r>
            <a:r>
              <a:rPr lang="en-GB" dirty="0"/>
              <a:t>. </a:t>
            </a:r>
          </a:p>
        </p:txBody>
      </p:sp>
    </p:spTree>
    <p:extLst>
      <p:ext uri="{BB962C8B-B14F-4D97-AF65-F5344CB8AC3E}">
        <p14:creationId xmlns:p14="http://schemas.microsoft.com/office/powerpoint/2010/main" val="3902967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359230" y="359230"/>
            <a:ext cx="11478984" cy="6155870"/>
          </a:xfrm>
          <a:ln w="76200">
            <a:solidFill>
              <a:srgbClr val="FFFF00"/>
            </a:solidFill>
          </a:ln>
        </p:spPr>
        <p:txBody>
          <a:bodyPr/>
          <a:lstStyle/>
          <a:p>
            <a:endParaRPr lang="en-GB" dirty="0"/>
          </a:p>
          <a:p>
            <a:endParaRPr lang="en-GB" dirty="0"/>
          </a:p>
          <a:p>
            <a:endParaRPr lang="en-GB" dirty="0"/>
          </a:p>
        </p:txBody>
      </p:sp>
      <p:sp>
        <p:nvSpPr>
          <p:cNvPr id="11" name="AutoShape 4" descr="Community Links - Nutfield Parish Council"/>
          <p:cNvSpPr>
            <a:spLocks noChangeAspect="1" noChangeArrowheads="1"/>
          </p:cNvSpPr>
          <p:nvPr/>
        </p:nvSpPr>
        <p:spPr bwMode="auto">
          <a:xfrm>
            <a:off x="5387974" y="2001837"/>
            <a:ext cx="3184525" cy="31845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0" name="Picture 6" descr="Community Links - Nutfield Parish Counc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1900" y="609601"/>
            <a:ext cx="1422400" cy="1422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9735" t="16429" r="17725" b="5714"/>
          <a:stretch/>
        </p:blipFill>
        <p:spPr>
          <a:xfrm>
            <a:off x="3894364" y="1061356"/>
            <a:ext cx="3216728" cy="5339443"/>
          </a:xfrm>
          <a:prstGeom prst="rect">
            <a:avLst/>
          </a:prstGeom>
        </p:spPr>
      </p:pic>
      <p:sp>
        <p:nvSpPr>
          <p:cNvPr id="7" name="TextBox 6"/>
          <p:cNvSpPr txBox="1"/>
          <p:nvPr/>
        </p:nvSpPr>
        <p:spPr>
          <a:xfrm>
            <a:off x="7431578" y="2992582"/>
            <a:ext cx="4112722" cy="1815882"/>
          </a:xfrm>
          <a:prstGeom prst="rect">
            <a:avLst/>
          </a:prstGeom>
          <a:noFill/>
        </p:spPr>
        <p:txBody>
          <a:bodyPr wrap="square" rtlCol="0">
            <a:spAutoFit/>
          </a:bodyPr>
          <a:lstStyle/>
          <a:p>
            <a:r>
              <a:rPr lang="en-GB" sz="2800" dirty="0"/>
              <a:t>I promise to protect you; keep you safe in school; and always be there for you. </a:t>
            </a:r>
          </a:p>
        </p:txBody>
      </p:sp>
    </p:spTree>
    <p:extLst>
      <p:ext uri="{BB962C8B-B14F-4D97-AF65-F5344CB8AC3E}">
        <p14:creationId xmlns:p14="http://schemas.microsoft.com/office/powerpoint/2010/main" val="302347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359230" y="359230"/>
            <a:ext cx="11478984" cy="6155870"/>
          </a:xfrm>
          <a:ln w="76200">
            <a:solidFill>
              <a:srgbClr val="FFFF00"/>
            </a:solidFill>
          </a:ln>
        </p:spPr>
        <p:txBody>
          <a:bodyPr/>
          <a:lstStyle/>
          <a:p>
            <a:endParaRPr lang="en-GB" dirty="0"/>
          </a:p>
          <a:p>
            <a:endParaRPr lang="en-GB" dirty="0"/>
          </a:p>
          <a:p>
            <a:endParaRPr lang="en-GB" dirty="0"/>
          </a:p>
        </p:txBody>
      </p:sp>
      <p:sp>
        <p:nvSpPr>
          <p:cNvPr id="11" name="AutoShape 4" descr="Community Links - Nutfield Parish Council"/>
          <p:cNvSpPr>
            <a:spLocks noChangeAspect="1" noChangeArrowheads="1"/>
          </p:cNvSpPr>
          <p:nvPr/>
        </p:nvSpPr>
        <p:spPr bwMode="auto">
          <a:xfrm>
            <a:off x="5387974" y="2001837"/>
            <a:ext cx="3184525" cy="31845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30" name="Picture 6" descr="Community Links - Nutfield Parish Counc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1900" y="609601"/>
            <a:ext cx="1422400" cy="1422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257300" y="1231900"/>
            <a:ext cx="8674100" cy="3139321"/>
          </a:xfrm>
          <a:prstGeom prst="rect">
            <a:avLst/>
          </a:prstGeom>
          <a:noFill/>
        </p:spPr>
        <p:txBody>
          <a:bodyPr wrap="square" rtlCol="0">
            <a:spAutoFit/>
          </a:bodyPr>
          <a:lstStyle/>
          <a:p>
            <a:r>
              <a:rPr lang="en-GB" sz="6600" dirty="0"/>
              <a:t>The Lord be with you</a:t>
            </a:r>
          </a:p>
          <a:p>
            <a:endParaRPr lang="en-GB" sz="6600" dirty="0"/>
          </a:p>
          <a:p>
            <a:r>
              <a:rPr lang="en-GB" sz="6600" dirty="0"/>
              <a:t>And also with you</a:t>
            </a:r>
          </a:p>
        </p:txBody>
      </p:sp>
    </p:spTree>
    <p:extLst>
      <p:ext uri="{BB962C8B-B14F-4D97-AF65-F5344CB8AC3E}">
        <p14:creationId xmlns:p14="http://schemas.microsoft.com/office/powerpoint/2010/main" val="10855501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359230" y="359230"/>
            <a:ext cx="11478984" cy="6155870"/>
          </a:xfrm>
          <a:ln w="76200">
            <a:solidFill>
              <a:srgbClr val="FFFF00"/>
            </a:solidFill>
          </a:ln>
        </p:spPr>
        <p:txBody>
          <a:bodyPr/>
          <a:lstStyle/>
          <a:p>
            <a:endParaRPr lang="en-GB" dirty="0"/>
          </a:p>
          <a:p>
            <a:endParaRPr lang="en-GB" dirty="0"/>
          </a:p>
          <a:p>
            <a:endParaRPr lang="en-GB" dirty="0"/>
          </a:p>
        </p:txBody>
      </p:sp>
      <p:sp>
        <p:nvSpPr>
          <p:cNvPr id="11" name="AutoShape 4" descr="Community Links - Nutfield Parish Council"/>
          <p:cNvSpPr>
            <a:spLocks noChangeAspect="1" noChangeArrowheads="1"/>
          </p:cNvSpPr>
          <p:nvPr/>
        </p:nvSpPr>
        <p:spPr bwMode="auto">
          <a:xfrm>
            <a:off x="5387974" y="2001837"/>
            <a:ext cx="3184525" cy="31845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0" name="Picture 6" descr="Community Links - Nutfield Parish Counc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1900" y="609601"/>
            <a:ext cx="1422400" cy="1422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8495" t="13066" r="22876" b="2052"/>
          <a:stretch/>
        </p:blipFill>
        <p:spPr>
          <a:xfrm>
            <a:off x="3853543" y="1008648"/>
            <a:ext cx="3200400" cy="5277853"/>
          </a:xfrm>
          <a:prstGeom prst="rect">
            <a:avLst/>
          </a:prstGeom>
        </p:spPr>
      </p:pic>
      <p:sp>
        <p:nvSpPr>
          <p:cNvPr id="7" name="TextBox 6"/>
          <p:cNvSpPr txBox="1"/>
          <p:nvPr/>
        </p:nvSpPr>
        <p:spPr>
          <a:xfrm>
            <a:off x="7431578" y="2992582"/>
            <a:ext cx="4112722" cy="1815882"/>
          </a:xfrm>
          <a:prstGeom prst="rect">
            <a:avLst/>
          </a:prstGeom>
          <a:noFill/>
        </p:spPr>
        <p:txBody>
          <a:bodyPr wrap="square" rtlCol="0">
            <a:spAutoFit/>
          </a:bodyPr>
          <a:lstStyle/>
          <a:p>
            <a:r>
              <a:rPr lang="en-GB" sz="2800" dirty="0"/>
              <a:t>I promise to hug you every time I see you and to make sure I comfort you if you feel sad.  </a:t>
            </a:r>
          </a:p>
        </p:txBody>
      </p:sp>
    </p:spTree>
    <p:extLst>
      <p:ext uri="{BB962C8B-B14F-4D97-AF65-F5344CB8AC3E}">
        <p14:creationId xmlns:p14="http://schemas.microsoft.com/office/powerpoint/2010/main" val="31091239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359230" y="359230"/>
            <a:ext cx="11478984" cy="6155870"/>
          </a:xfrm>
          <a:ln w="76200">
            <a:solidFill>
              <a:srgbClr val="FFFF00"/>
            </a:solidFill>
          </a:ln>
        </p:spPr>
        <p:txBody>
          <a:bodyPr/>
          <a:lstStyle/>
          <a:p>
            <a:endParaRPr lang="en-GB" dirty="0"/>
          </a:p>
          <a:p>
            <a:endParaRPr lang="en-GB" dirty="0"/>
          </a:p>
          <a:p>
            <a:endParaRPr lang="en-GB" dirty="0"/>
          </a:p>
        </p:txBody>
      </p:sp>
      <p:sp>
        <p:nvSpPr>
          <p:cNvPr id="11" name="AutoShape 4" descr="Community Links - Nutfield Parish Council"/>
          <p:cNvSpPr>
            <a:spLocks noChangeAspect="1" noChangeArrowheads="1"/>
          </p:cNvSpPr>
          <p:nvPr/>
        </p:nvSpPr>
        <p:spPr bwMode="auto">
          <a:xfrm>
            <a:off x="5387974" y="2001837"/>
            <a:ext cx="3184525" cy="31845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0" name="Picture 6" descr="Community Links - Nutfield Parish Counc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1900" y="609601"/>
            <a:ext cx="1422400" cy="1422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9116" t="9527" r="18095" b="6761"/>
          <a:stretch/>
        </p:blipFill>
        <p:spPr>
          <a:xfrm>
            <a:off x="3812491" y="1134597"/>
            <a:ext cx="3404737" cy="5220850"/>
          </a:xfrm>
          <a:prstGeom prst="rect">
            <a:avLst/>
          </a:prstGeom>
        </p:spPr>
      </p:pic>
      <p:sp>
        <p:nvSpPr>
          <p:cNvPr id="4" name="TextBox 3"/>
          <p:cNvSpPr txBox="1"/>
          <p:nvPr/>
        </p:nvSpPr>
        <p:spPr>
          <a:xfrm>
            <a:off x="7594600" y="2501900"/>
            <a:ext cx="3644900" cy="1938992"/>
          </a:xfrm>
          <a:prstGeom prst="rect">
            <a:avLst/>
          </a:prstGeom>
          <a:noFill/>
        </p:spPr>
        <p:txBody>
          <a:bodyPr wrap="square" rtlCol="0">
            <a:spAutoFit/>
          </a:bodyPr>
          <a:lstStyle/>
          <a:p>
            <a:r>
              <a:rPr lang="en-GB" sz="2400" dirty="0"/>
              <a:t>I promise that we will always be friends. I will play your games and help you make lots of happy memories.</a:t>
            </a:r>
          </a:p>
        </p:txBody>
      </p:sp>
    </p:spTree>
    <p:extLst>
      <p:ext uri="{BB962C8B-B14F-4D97-AF65-F5344CB8AC3E}">
        <p14:creationId xmlns:p14="http://schemas.microsoft.com/office/powerpoint/2010/main" val="13163555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359230" y="359230"/>
            <a:ext cx="11478984" cy="6155870"/>
          </a:xfrm>
          <a:ln w="76200">
            <a:solidFill>
              <a:srgbClr val="FFFF00"/>
            </a:solidFill>
          </a:ln>
        </p:spPr>
        <p:txBody>
          <a:bodyPr/>
          <a:lstStyle/>
          <a:p>
            <a:endParaRPr lang="en-GB" dirty="0"/>
          </a:p>
          <a:p>
            <a:endParaRPr lang="en-GB" dirty="0"/>
          </a:p>
          <a:p>
            <a:endParaRPr lang="en-GB" dirty="0"/>
          </a:p>
        </p:txBody>
      </p:sp>
      <p:sp>
        <p:nvSpPr>
          <p:cNvPr id="11" name="AutoShape 4" descr="Community Links - Nutfield Parish Council"/>
          <p:cNvSpPr>
            <a:spLocks noChangeAspect="1" noChangeArrowheads="1"/>
          </p:cNvSpPr>
          <p:nvPr/>
        </p:nvSpPr>
        <p:spPr bwMode="auto">
          <a:xfrm>
            <a:off x="5387974" y="2001837"/>
            <a:ext cx="3184525" cy="31845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0" name="Picture 6" descr="Community Links - Nutfield Parish Counc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1900" y="609601"/>
            <a:ext cx="1422400" cy="1422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0119" r="14244"/>
          <a:stretch/>
        </p:blipFill>
        <p:spPr>
          <a:xfrm>
            <a:off x="3585933" y="1134198"/>
            <a:ext cx="3843567" cy="5371233"/>
          </a:xfrm>
          <a:prstGeom prst="rect">
            <a:avLst/>
          </a:prstGeom>
        </p:spPr>
      </p:pic>
      <p:sp>
        <p:nvSpPr>
          <p:cNvPr id="7" name="TextBox 6"/>
          <p:cNvSpPr txBox="1"/>
          <p:nvPr/>
        </p:nvSpPr>
        <p:spPr>
          <a:xfrm>
            <a:off x="7577496" y="3010990"/>
            <a:ext cx="4112722" cy="1384995"/>
          </a:xfrm>
          <a:prstGeom prst="rect">
            <a:avLst/>
          </a:prstGeom>
          <a:noFill/>
        </p:spPr>
        <p:txBody>
          <a:bodyPr wrap="square" rtlCol="0">
            <a:spAutoFit/>
          </a:bodyPr>
          <a:lstStyle/>
          <a:p>
            <a:r>
              <a:rPr lang="en-GB" sz="2800" dirty="0"/>
              <a:t>I promise to help you and be your friend the rest of the year.</a:t>
            </a:r>
          </a:p>
        </p:txBody>
      </p:sp>
    </p:spTree>
    <p:extLst>
      <p:ext uri="{BB962C8B-B14F-4D97-AF65-F5344CB8AC3E}">
        <p14:creationId xmlns:p14="http://schemas.microsoft.com/office/powerpoint/2010/main" val="27460583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359230" y="359230"/>
            <a:ext cx="11478984" cy="6155870"/>
          </a:xfrm>
          <a:ln w="76200">
            <a:solidFill>
              <a:srgbClr val="FFFF00"/>
            </a:solidFill>
          </a:ln>
        </p:spPr>
        <p:txBody>
          <a:bodyPr/>
          <a:lstStyle/>
          <a:p>
            <a:endParaRPr lang="en-GB" dirty="0"/>
          </a:p>
          <a:p>
            <a:endParaRPr lang="en-GB" dirty="0"/>
          </a:p>
          <a:p>
            <a:endParaRPr lang="en-GB" dirty="0"/>
          </a:p>
        </p:txBody>
      </p:sp>
      <p:sp>
        <p:nvSpPr>
          <p:cNvPr id="11" name="AutoShape 4" descr="Community Links - Nutfield Parish Council"/>
          <p:cNvSpPr>
            <a:spLocks noChangeAspect="1" noChangeArrowheads="1"/>
          </p:cNvSpPr>
          <p:nvPr/>
        </p:nvSpPr>
        <p:spPr bwMode="auto">
          <a:xfrm>
            <a:off x="5387974" y="2001837"/>
            <a:ext cx="3184525" cy="31845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0" name="Picture 6" descr="Community Links - Nutfield Parish Counc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1900" y="609601"/>
            <a:ext cx="1422400" cy="1422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3365" t="12256" r="19745" b="9167"/>
          <a:stretch/>
        </p:blipFill>
        <p:spPr>
          <a:xfrm>
            <a:off x="4065814" y="1178987"/>
            <a:ext cx="3358169" cy="5259782"/>
          </a:xfrm>
          <a:prstGeom prst="rect">
            <a:avLst/>
          </a:prstGeom>
        </p:spPr>
      </p:pic>
      <p:sp>
        <p:nvSpPr>
          <p:cNvPr id="7" name="TextBox 6"/>
          <p:cNvSpPr txBox="1"/>
          <p:nvPr/>
        </p:nvSpPr>
        <p:spPr>
          <a:xfrm>
            <a:off x="7431578" y="2992582"/>
            <a:ext cx="4112722" cy="1815882"/>
          </a:xfrm>
          <a:prstGeom prst="rect">
            <a:avLst/>
          </a:prstGeom>
          <a:noFill/>
        </p:spPr>
        <p:txBody>
          <a:bodyPr wrap="square" rtlCol="0">
            <a:spAutoFit/>
          </a:bodyPr>
          <a:lstStyle/>
          <a:p>
            <a:r>
              <a:rPr lang="en-GB" sz="2800" dirty="0"/>
              <a:t>I promise to read with you; to protect you and to try to keep you safe from being hurt. </a:t>
            </a:r>
          </a:p>
        </p:txBody>
      </p:sp>
    </p:spTree>
    <p:extLst>
      <p:ext uri="{BB962C8B-B14F-4D97-AF65-F5344CB8AC3E}">
        <p14:creationId xmlns:p14="http://schemas.microsoft.com/office/powerpoint/2010/main" val="15048091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359230" y="359230"/>
            <a:ext cx="11478984" cy="6155870"/>
          </a:xfrm>
          <a:ln w="76200">
            <a:solidFill>
              <a:srgbClr val="FFFF00"/>
            </a:solidFill>
          </a:ln>
        </p:spPr>
        <p:txBody>
          <a:bodyPr/>
          <a:lstStyle/>
          <a:p>
            <a:endParaRPr lang="en-GB" dirty="0"/>
          </a:p>
          <a:p>
            <a:endParaRPr lang="en-GB" dirty="0"/>
          </a:p>
          <a:p>
            <a:endParaRPr lang="en-GB" dirty="0"/>
          </a:p>
        </p:txBody>
      </p:sp>
      <p:sp>
        <p:nvSpPr>
          <p:cNvPr id="11" name="AutoShape 4" descr="Community Links - Nutfield Parish Council"/>
          <p:cNvSpPr>
            <a:spLocks noChangeAspect="1" noChangeArrowheads="1"/>
          </p:cNvSpPr>
          <p:nvPr/>
        </p:nvSpPr>
        <p:spPr bwMode="auto">
          <a:xfrm>
            <a:off x="5387974" y="2001837"/>
            <a:ext cx="3184525" cy="31845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0" name="Picture 6" descr="Community Links - Nutfield Parish Counc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1900" y="609601"/>
            <a:ext cx="1422400" cy="1422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1489" r="10605" b="4079"/>
          <a:stretch/>
        </p:blipFill>
        <p:spPr>
          <a:xfrm>
            <a:off x="3355689" y="1138772"/>
            <a:ext cx="4139583" cy="5213041"/>
          </a:xfrm>
          <a:prstGeom prst="rect">
            <a:avLst/>
          </a:prstGeom>
        </p:spPr>
      </p:pic>
      <p:sp>
        <p:nvSpPr>
          <p:cNvPr id="7" name="TextBox 6"/>
          <p:cNvSpPr txBox="1"/>
          <p:nvPr/>
        </p:nvSpPr>
        <p:spPr>
          <a:xfrm>
            <a:off x="7495272" y="3010990"/>
            <a:ext cx="4112722" cy="1384995"/>
          </a:xfrm>
          <a:prstGeom prst="rect">
            <a:avLst/>
          </a:prstGeom>
          <a:noFill/>
        </p:spPr>
        <p:txBody>
          <a:bodyPr wrap="square" rtlCol="0">
            <a:spAutoFit/>
          </a:bodyPr>
          <a:lstStyle/>
          <a:p>
            <a:r>
              <a:rPr lang="en-GB" sz="2800" dirty="0"/>
              <a:t>I promise to always play with you both and to check if you are happy. </a:t>
            </a:r>
          </a:p>
        </p:txBody>
      </p:sp>
    </p:spTree>
    <p:extLst>
      <p:ext uri="{BB962C8B-B14F-4D97-AF65-F5344CB8AC3E}">
        <p14:creationId xmlns:p14="http://schemas.microsoft.com/office/powerpoint/2010/main" val="11116558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359230" y="359230"/>
            <a:ext cx="11478984" cy="6155870"/>
          </a:xfrm>
          <a:ln w="76200">
            <a:solidFill>
              <a:srgbClr val="FFFF00"/>
            </a:solidFill>
          </a:ln>
        </p:spPr>
        <p:txBody>
          <a:bodyPr/>
          <a:lstStyle/>
          <a:p>
            <a:endParaRPr lang="en-GB" dirty="0"/>
          </a:p>
          <a:p>
            <a:endParaRPr lang="en-GB" dirty="0"/>
          </a:p>
          <a:p>
            <a:endParaRPr lang="en-GB" dirty="0"/>
          </a:p>
        </p:txBody>
      </p:sp>
      <p:sp>
        <p:nvSpPr>
          <p:cNvPr id="11" name="AutoShape 4" descr="Community Links - Nutfield Parish Council"/>
          <p:cNvSpPr>
            <a:spLocks noChangeAspect="1" noChangeArrowheads="1"/>
          </p:cNvSpPr>
          <p:nvPr/>
        </p:nvSpPr>
        <p:spPr bwMode="auto">
          <a:xfrm>
            <a:off x="5387974" y="2001837"/>
            <a:ext cx="3184525" cy="31845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0" name="Picture 6" descr="Community Links - Nutfield Parish Counc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1900" y="609601"/>
            <a:ext cx="1422400" cy="1422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2870" t="7060" r="7020"/>
          <a:stretch/>
        </p:blipFill>
        <p:spPr>
          <a:xfrm>
            <a:off x="3838573" y="1220192"/>
            <a:ext cx="3396344" cy="5253703"/>
          </a:xfrm>
          <a:prstGeom prst="rect">
            <a:avLst/>
          </a:prstGeom>
        </p:spPr>
      </p:pic>
      <p:sp>
        <p:nvSpPr>
          <p:cNvPr id="4" name="TextBox 3"/>
          <p:cNvSpPr txBox="1"/>
          <p:nvPr/>
        </p:nvSpPr>
        <p:spPr>
          <a:xfrm>
            <a:off x="7785100" y="2603500"/>
            <a:ext cx="3467100" cy="1938992"/>
          </a:xfrm>
          <a:prstGeom prst="rect">
            <a:avLst/>
          </a:prstGeom>
          <a:noFill/>
        </p:spPr>
        <p:txBody>
          <a:bodyPr wrap="square" rtlCol="0">
            <a:spAutoFit/>
          </a:bodyPr>
          <a:lstStyle/>
          <a:p>
            <a:r>
              <a:rPr lang="en-GB" sz="2400" dirty="0"/>
              <a:t>I promise that we will have lots of fun together. I will protect you and make sure I am there to guide you</a:t>
            </a:r>
            <a:r>
              <a:rPr lang="en-GB" dirty="0"/>
              <a:t>.</a:t>
            </a:r>
          </a:p>
        </p:txBody>
      </p:sp>
    </p:spTree>
    <p:extLst>
      <p:ext uri="{BB962C8B-B14F-4D97-AF65-F5344CB8AC3E}">
        <p14:creationId xmlns:p14="http://schemas.microsoft.com/office/powerpoint/2010/main" val="1756949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359230" y="359230"/>
            <a:ext cx="11478984" cy="6155870"/>
          </a:xfrm>
          <a:ln w="76200">
            <a:solidFill>
              <a:srgbClr val="FFFF00"/>
            </a:solidFill>
          </a:ln>
        </p:spPr>
        <p:txBody>
          <a:bodyPr/>
          <a:lstStyle/>
          <a:p>
            <a:endParaRPr lang="en-GB" dirty="0"/>
          </a:p>
          <a:p>
            <a:endParaRPr lang="en-GB" dirty="0"/>
          </a:p>
          <a:p>
            <a:endParaRPr lang="en-GB" dirty="0"/>
          </a:p>
        </p:txBody>
      </p:sp>
      <p:sp>
        <p:nvSpPr>
          <p:cNvPr id="11" name="AutoShape 4" descr="Community Links - Nutfield Parish Council"/>
          <p:cNvSpPr>
            <a:spLocks noChangeAspect="1" noChangeArrowheads="1"/>
          </p:cNvSpPr>
          <p:nvPr/>
        </p:nvSpPr>
        <p:spPr bwMode="auto">
          <a:xfrm>
            <a:off x="5387974" y="2001837"/>
            <a:ext cx="3184525" cy="31845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0" name="Picture 6" descr="Community Links - Nutfield Parish Counc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1900" y="609601"/>
            <a:ext cx="1422400" cy="1422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1667"/>
          <a:stretch/>
        </p:blipFill>
        <p:spPr>
          <a:xfrm>
            <a:off x="3482972" y="1070430"/>
            <a:ext cx="4449330" cy="5240266"/>
          </a:xfrm>
          <a:prstGeom prst="rect">
            <a:avLst/>
          </a:prstGeom>
        </p:spPr>
      </p:pic>
      <p:sp>
        <p:nvSpPr>
          <p:cNvPr id="4" name="TextBox 3"/>
          <p:cNvSpPr txBox="1"/>
          <p:nvPr/>
        </p:nvSpPr>
        <p:spPr>
          <a:xfrm>
            <a:off x="8293100" y="2819400"/>
            <a:ext cx="3251200" cy="1569660"/>
          </a:xfrm>
          <a:prstGeom prst="rect">
            <a:avLst/>
          </a:prstGeom>
          <a:noFill/>
        </p:spPr>
        <p:txBody>
          <a:bodyPr wrap="square" rtlCol="0">
            <a:spAutoFit/>
          </a:bodyPr>
          <a:lstStyle/>
          <a:p>
            <a:r>
              <a:rPr lang="en-GB" sz="2400" dirty="0"/>
              <a:t>I promise I will listen to your stories and I hope you will listen to mine too. </a:t>
            </a:r>
          </a:p>
        </p:txBody>
      </p:sp>
    </p:spTree>
    <p:extLst>
      <p:ext uri="{BB962C8B-B14F-4D97-AF65-F5344CB8AC3E}">
        <p14:creationId xmlns:p14="http://schemas.microsoft.com/office/powerpoint/2010/main" val="41888536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359230" y="359230"/>
            <a:ext cx="11478984" cy="6155870"/>
          </a:xfrm>
          <a:ln w="76200">
            <a:solidFill>
              <a:srgbClr val="FFFF00"/>
            </a:solidFill>
          </a:ln>
        </p:spPr>
        <p:txBody>
          <a:bodyPr/>
          <a:lstStyle/>
          <a:p>
            <a:endParaRPr lang="en-GB" dirty="0"/>
          </a:p>
          <a:p>
            <a:endParaRPr lang="en-GB" dirty="0"/>
          </a:p>
          <a:p>
            <a:endParaRPr lang="en-GB" dirty="0"/>
          </a:p>
        </p:txBody>
      </p:sp>
      <p:sp>
        <p:nvSpPr>
          <p:cNvPr id="11" name="AutoShape 4" descr="Community Links - Nutfield Parish Council"/>
          <p:cNvSpPr>
            <a:spLocks noChangeAspect="1" noChangeArrowheads="1"/>
          </p:cNvSpPr>
          <p:nvPr/>
        </p:nvSpPr>
        <p:spPr bwMode="auto">
          <a:xfrm>
            <a:off x="5387974" y="2001837"/>
            <a:ext cx="3184525" cy="31845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0" name="Picture 6" descr="Community Links - Nutfield Parish Counc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1900" y="609601"/>
            <a:ext cx="1422400" cy="1422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4021" t="15000" r="13915" b="3572"/>
          <a:stretch/>
        </p:blipFill>
        <p:spPr>
          <a:xfrm>
            <a:off x="3724273" y="1124117"/>
            <a:ext cx="3578225" cy="5390983"/>
          </a:xfrm>
          <a:prstGeom prst="rect">
            <a:avLst/>
          </a:prstGeom>
        </p:spPr>
      </p:pic>
      <p:sp>
        <p:nvSpPr>
          <p:cNvPr id="7" name="TextBox 6"/>
          <p:cNvSpPr txBox="1"/>
          <p:nvPr/>
        </p:nvSpPr>
        <p:spPr>
          <a:xfrm>
            <a:off x="7431578" y="2975500"/>
            <a:ext cx="4112722" cy="1815882"/>
          </a:xfrm>
          <a:prstGeom prst="rect">
            <a:avLst/>
          </a:prstGeom>
          <a:noFill/>
        </p:spPr>
        <p:txBody>
          <a:bodyPr wrap="square" rtlCol="0">
            <a:spAutoFit/>
          </a:bodyPr>
          <a:lstStyle/>
          <a:p>
            <a:r>
              <a:rPr lang="en-GB" sz="2800" dirty="0"/>
              <a:t>I promise to be your friend. You can always count on me to look out for you. </a:t>
            </a:r>
          </a:p>
        </p:txBody>
      </p:sp>
    </p:spTree>
    <p:extLst>
      <p:ext uri="{BB962C8B-B14F-4D97-AF65-F5344CB8AC3E}">
        <p14:creationId xmlns:p14="http://schemas.microsoft.com/office/powerpoint/2010/main" val="5319762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359230" y="359230"/>
            <a:ext cx="11478984" cy="6155870"/>
          </a:xfrm>
          <a:ln w="76200">
            <a:solidFill>
              <a:srgbClr val="FFFF00"/>
            </a:solidFill>
          </a:ln>
        </p:spPr>
        <p:txBody>
          <a:bodyPr/>
          <a:lstStyle/>
          <a:p>
            <a:endParaRPr lang="en-GB" dirty="0"/>
          </a:p>
          <a:p>
            <a:endParaRPr lang="en-GB" dirty="0"/>
          </a:p>
          <a:p>
            <a:endParaRPr lang="en-GB" dirty="0"/>
          </a:p>
        </p:txBody>
      </p:sp>
      <p:sp>
        <p:nvSpPr>
          <p:cNvPr id="11" name="AutoShape 4" descr="Community Links - Nutfield Parish Council"/>
          <p:cNvSpPr>
            <a:spLocks noChangeAspect="1" noChangeArrowheads="1"/>
          </p:cNvSpPr>
          <p:nvPr/>
        </p:nvSpPr>
        <p:spPr bwMode="auto">
          <a:xfrm>
            <a:off x="5387974" y="2001837"/>
            <a:ext cx="3184525" cy="31845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0" name="Picture 6" descr="Community Links - Nutfield Parish Counc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1900" y="609601"/>
            <a:ext cx="1422400" cy="1422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6612"/>
          <a:stretch/>
        </p:blipFill>
        <p:spPr>
          <a:xfrm>
            <a:off x="3124073" y="774700"/>
            <a:ext cx="4426203" cy="5511377"/>
          </a:xfrm>
          <a:prstGeom prst="rect">
            <a:avLst/>
          </a:prstGeom>
        </p:spPr>
      </p:pic>
      <p:sp>
        <p:nvSpPr>
          <p:cNvPr id="7" name="TextBox 6"/>
          <p:cNvSpPr txBox="1"/>
          <p:nvPr/>
        </p:nvSpPr>
        <p:spPr>
          <a:xfrm>
            <a:off x="7787636" y="2780557"/>
            <a:ext cx="4112722" cy="1384995"/>
          </a:xfrm>
          <a:prstGeom prst="rect">
            <a:avLst/>
          </a:prstGeom>
          <a:noFill/>
        </p:spPr>
        <p:txBody>
          <a:bodyPr wrap="square" rtlCol="0">
            <a:spAutoFit/>
          </a:bodyPr>
          <a:lstStyle/>
          <a:p>
            <a:r>
              <a:rPr lang="en-GB" sz="2800" dirty="0"/>
              <a:t>I promise to help you when you are sad and to keep you safe and happy. </a:t>
            </a:r>
          </a:p>
        </p:txBody>
      </p:sp>
    </p:spTree>
    <p:extLst>
      <p:ext uri="{BB962C8B-B14F-4D97-AF65-F5344CB8AC3E}">
        <p14:creationId xmlns:p14="http://schemas.microsoft.com/office/powerpoint/2010/main" val="1391561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359230" y="359230"/>
            <a:ext cx="11478984" cy="6155870"/>
          </a:xfrm>
          <a:ln w="76200">
            <a:solidFill>
              <a:srgbClr val="FFFF00"/>
            </a:solidFill>
          </a:ln>
        </p:spPr>
        <p:txBody>
          <a:bodyPr/>
          <a:lstStyle/>
          <a:p>
            <a:endParaRPr lang="en-GB" dirty="0"/>
          </a:p>
          <a:p>
            <a:endParaRPr lang="en-GB" dirty="0"/>
          </a:p>
          <a:p>
            <a:endParaRPr lang="en-GB" dirty="0"/>
          </a:p>
        </p:txBody>
      </p:sp>
      <p:sp>
        <p:nvSpPr>
          <p:cNvPr id="11" name="AutoShape 4" descr="Community Links - Nutfield Parish Council"/>
          <p:cNvSpPr>
            <a:spLocks noChangeAspect="1" noChangeArrowheads="1"/>
          </p:cNvSpPr>
          <p:nvPr/>
        </p:nvSpPr>
        <p:spPr bwMode="auto">
          <a:xfrm>
            <a:off x="5387974" y="2001837"/>
            <a:ext cx="3184525" cy="31845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0" name="Picture 6" descr="Community Links - Nutfield Parish Counc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1900" y="609601"/>
            <a:ext cx="1422400" cy="1422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3611"/>
          <a:stretch/>
        </p:blipFill>
        <p:spPr>
          <a:xfrm>
            <a:off x="3177189" y="1242495"/>
            <a:ext cx="4421569" cy="5092991"/>
          </a:xfrm>
          <a:prstGeom prst="rect">
            <a:avLst/>
          </a:prstGeom>
        </p:spPr>
      </p:pic>
      <p:sp>
        <p:nvSpPr>
          <p:cNvPr id="7" name="TextBox 6"/>
          <p:cNvSpPr txBox="1"/>
          <p:nvPr/>
        </p:nvSpPr>
        <p:spPr>
          <a:xfrm>
            <a:off x="7598758" y="2930046"/>
            <a:ext cx="4112722" cy="1815882"/>
          </a:xfrm>
          <a:prstGeom prst="rect">
            <a:avLst/>
          </a:prstGeom>
          <a:noFill/>
        </p:spPr>
        <p:txBody>
          <a:bodyPr wrap="square" rtlCol="0">
            <a:spAutoFit/>
          </a:bodyPr>
          <a:lstStyle/>
          <a:p>
            <a:r>
              <a:rPr lang="en-GB" sz="2800" dirty="0"/>
              <a:t>I promise to always look after you and to make sure you don’t get hurt. I will always keep you safe. </a:t>
            </a:r>
          </a:p>
        </p:txBody>
      </p:sp>
    </p:spTree>
    <p:extLst>
      <p:ext uri="{BB962C8B-B14F-4D97-AF65-F5344CB8AC3E}">
        <p14:creationId xmlns:p14="http://schemas.microsoft.com/office/powerpoint/2010/main" val="1577573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359230" y="359230"/>
            <a:ext cx="11478984" cy="6155870"/>
          </a:xfrm>
          <a:ln w="76200">
            <a:solidFill>
              <a:srgbClr val="FFFF00"/>
            </a:solidFill>
          </a:ln>
        </p:spPr>
        <p:txBody>
          <a:bodyPr/>
          <a:lstStyle/>
          <a:p>
            <a:endParaRPr lang="en-GB" dirty="0"/>
          </a:p>
          <a:p>
            <a:endParaRPr lang="en-GB" dirty="0"/>
          </a:p>
          <a:p>
            <a:endParaRPr lang="en-GB" dirty="0"/>
          </a:p>
        </p:txBody>
      </p:sp>
      <p:sp>
        <p:nvSpPr>
          <p:cNvPr id="11" name="AutoShape 4" descr="Community Links - Nutfield Parish Council"/>
          <p:cNvSpPr>
            <a:spLocks noChangeAspect="1" noChangeArrowheads="1"/>
          </p:cNvSpPr>
          <p:nvPr/>
        </p:nvSpPr>
        <p:spPr bwMode="auto">
          <a:xfrm>
            <a:off x="5387974" y="2001837"/>
            <a:ext cx="3184525" cy="31845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0" name="Picture 6" descr="Community Links - Nutfield Parish Counc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1900" y="609601"/>
            <a:ext cx="1422400" cy="1422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927100" y="1231900"/>
            <a:ext cx="9004300"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a:ln>
                  <a:noFill/>
                </a:ln>
                <a:solidFill>
                  <a:prstClr val="black"/>
                </a:solidFill>
                <a:effectLst/>
                <a:uLnTx/>
                <a:uFillTx/>
                <a:latin typeface="Calibri" panose="020F0502020204030204"/>
              </a:rPr>
              <a:t>Psalm 118: 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a:ln>
                <a:noFill/>
              </a:ln>
              <a:solidFill>
                <a:prstClr val="black"/>
              </a:solidFill>
              <a:effectLst/>
              <a:uLnTx/>
              <a:uFillTx/>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black"/>
                </a:solidFill>
                <a:effectLst/>
                <a:uLnTx/>
                <a:uFillTx/>
                <a:latin typeface="Calibri" panose="020F0502020204030204"/>
              </a:rPr>
              <a:t>This</a:t>
            </a:r>
            <a:r>
              <a:rPr kumimoji="0" lang="en-GB" sz="4800" b="0" i="0" u="none" strike="noStrike" kern="1200" cap="none" spc="0" normalizeH="0" noProof="0" dirty="0">
                <a:ln>
                  <a:noFill/>
                </a:ln>
                <a:solidFill>
                  <a:prstClr val="black"/>
                </a:solidFill>
                <a:effectLst/>
                <a:uLnTx/>
                <a:uFillTx/>
                <a:latin typeface="Calibri" panose="020F0502020204030204"/>
              </a:rPr>
              <a:t> </a:t>
            </a:r>
            <a:r>
              <a:rPr kumimoji="0" lang="en-GB" sz="4800" b="0" i="1" u="none" strike="noStrike" kern="1200" cap="none" spc="0" normalizeH="0" noProof="0" dirty="0">
                <a:ln>
                  <a:noFill/>
                </a:ln>
                <a:solidFill>
                  <a:prstClr val="black"/>
                </a:solidFill>
                <a:effectLst/>
                <a:uLnTx/>
                <a:uFillTx/>
                <a:latin typeface="Calibri" panose="020F0502020204030204"/>
              </a:rPr>
              <a:t>is</a:t>
            </a:r>
            <a:r>
              <a:rPr kumimoji="0" lang="en-GB" sz="4800" b="0" i="0" u="none" strike="noStrike" kern="1200" cap="none" spc="0" normalizeH="0" noProof="0" dirty="0">
                <a:ln>
                  <a:noFill/>
                </a:ln>
                <a:solidFill>
                  <a:prstClr val="black"/>
                </a:solidFill>
                <a:effectLst/>
                <a:uLnTx/>
                <a:uFillTx/>
                <a:latin typeface="Calibri" panose="020F0502020204030204"/>
              </a:rPr>
              <a:t> the day the Lord has made;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noProof="0" dirty="0">
              <a:ln>
                <a:noFill/>
              </a:ln>
              <a:solidFill>
                <a:prstClr val="black"/>
              </a:solidFill>
              <a:effectLst/>
              <a:uLnTx/>
              <a:uFillTx/>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4800" baseline="0" dirty="0">
                <a:solidFill>
                  <a:prstClr val="black"/>
                </a:solidFill>
                <a:latin typeface="Calibri" panose="020F0502020204030204"/>
              </a:rPr>
              <a:t>We will rejoice and be glad</a:t>
            </a:r>
            <a:r>
              <a:rPr lang="en-GB" sz="4800" dirty="0">
                <a:solidFill>
                  <a:prstClr val="black"/>
                </a:solidFill>
                <a:latin typeface="Calibri" panose="020F0502020204030204"/>
              </a:rPr>
              <a:t> in it.</a:t>
            </a:r>
            <a:endParaRPr kumimoji="0" lang="en-GB" sz="48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35960641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359230" y="359230"/>
            <a:ext cx="11478984" cy="6155870"/>
          </a:xfrm>
          <a:ln w="76200">
            <a:solidFill>
              <a:srgbClr val="FFFF00"/>
            </a:solidFill>
          </a:ln>
        </p:spPr>
        <p:txBody>
          <a:bodyPr/>
          <a:lstStyle/>
          <a:p>
            <a:endParaRPr lang="en-GB" dirty="0"/>
          </a:p>
          <a:p>
            <a:endParaRPr lang="en-GB" dirty="0"/>
          </a:p>
          <a:p>
            <a:endParaRPr lang="en-GB" dirty="0"/>
          </a:p>
        </p:txBody>
      </p:sp>
      <p:sp>
        <p:nvSpPr>
          <p:cNvPr id="11" name="AutoShape 4" descr="Community Links - Nutfield Parish Council"/>
          <p:cNvSpPr>
            <a:spLocks noChangeAspect="1" noChangeArrowheads="1"/>
          </p:cNvSpPr>
          <p:nvPr/>
        </p:nvSpPr>
        <p:spPr bwMode="auto">
          <a:xfrm>
            <a:off x="5387974" y="2001837"/>
            <a:ext cx="3184525" cy="31845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0" name="Picture 6" descr="Community Links - Nutfield Parish Counc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1900" y="609601"/>
            <a:ext cx="1422400" cy="1422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92174" y="103722"/>
            <a:ext cx="8991600"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dirty="0" err="1">
                <a:solidFill>
                  <a:prstClr val="black"/>
                </a:solidFill>
                <a:latin typeface="Calibri" panose="020F0502020204030204"/>
              </a:rPr>
              <a:t>Mathilde</a:t>
            </a:r>
            <a:r>
              <a:rPr lang="en-GB" sz="4400" dirty="0">
                <a:solidFill>
                  <a:prstClr val="black"/>
                </a:solidFill>
                <a:latin typeface="Calibri" panose="020F0502020204030204"/>
              </a:rPr>
              <a:t> and </a:t>
            </a:r>
            <a:r>
              <a:rPr lang="en-GB" sz="4400" dirty="0" err="1">
                <a:solidFill>
                  <a:prstClr val="black"/>
                </a:solidFill>
                <a:latin typeface="Calibri" panose="020F0502020204030204"/>
              </a:rPr>
              <a:t>Emmy</a:t>
            </a:r>
            <a:endPar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8466" t="12857" r="19312" b="10238"/>
          <a:stretch/>
        </p:blipFill>
        <p:spPr>
          <a:xfrm>
            <a:off x="3918856" y="1164159"/>
            <a:ext cx="3167744" cy="5220312"/>
          </a:xfrm>
          <a:prstGeom prst="rect">
            <a:avLst/>
          </a:prstGeom>
        </p:spPr>
      </p:pic>
      <p:sp>
        <p:nvSpPr>
          <p:cNvPr id="7" name="TextBox 6"/>
          <p:cNvSpPr txBox="1"/>
          <p:nvPr/>
        </p:nvSpPr>
        <p:spPr>
          <a:xfrm>
            <a:off x="7431578" y="2992582"/>
            <a:ext cx="4112722" cy="2677656"/>
          </a:xfrm>
          <a:prstGeom prst="rect">
            <a:avLst/>
          </a:prstGeom>
          <a:noFill/>
        </p:spPr>
        <p:txBody>
          <a:bodyPr wrap="square" rtlCol="0">
            <a:spAutoFit/>
          </a:bodyPr>
          <a:lstStyle/>
          <a:p>
            <a:r>
              <a:rPr lang="en-GB" sz="2800" dirty="0"/>
              <a:t>I promise to care for you through out the year. I will pick you up if you fall and wipe away your tears. I will encourage you to always do your best</a:t>
            </a:r>
            <a:r>
              <a:rPr lang="en-GB" dirty="0"/>
              <a:t>. </a:t>
            </a:r>
          </a:p>
        </p:txBody>
      </p:sp>
    </p:spTree>
    <p:extLst>
      <p:ext uri="{BB962C8B-B14F-4D97-AF65-F5344CB8AC3E}">
        <p14:creationId xmlns:p14="http://schemas.microsoft.com/office/powerpoint/2010/main" val="36996592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359230" y="359230"/>
            <a:ext cx="11478984" cy="6155870"/>
          </a:xfrm>
          <a:ln w="76200">
            <a:solidFill>
              <a:srgbClr val="FFFF00"/>
            </a:solidFill>
          </a:ln>
        </p:spPr>
        <p:txBody>
          <a:bodyPr/>
          <a:lstStyle/>
          <a:p>
            <a:endParaRPr lang="en-GB" dirty="0"/>
          </a:p>
          <a:p>
            <a:endParaRPr lang="en-GB" dirty="0"/>
          </a:p>
          <a:p>
            <a:endParaRPr lang="en-GB" dirty="0"/>
          </a:p>
        </p:txBody>
      </p:sp>
      <p:sp>
        <p:nvSpPr>
          <p:cNvPr id="11" name="AutoShape 4" descr="Community Links - Nutfield Parish Council"/>
          <p:cNvSpPr>
            <a:spLocks noChangeAspect="1" noChangeArrowheads="1"/>
          </p:cNvSpPr>
          <p:nvPr/>
        </p:nvSpPr>
        <p:spPr bwMode="auto">
          <a:xfrm>
            <a:off x="5387974" y="2001837"/>
            <a:ext cx="3184525" cy="31845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0" name="Picture 6" descr="Community Links - Nutfield Parish Counc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1900" y="609601"/>
            <a:ext cx="1422400" cy="1422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5623" r="11287" b="3505"/>
          <a:stretch/>
        </p:blipFill>
        <p:spPr>
          <a:xfrm>
            <a:off x="3838573" y="1027530"/>
            <a:ext cx="3108100" cy="5471203"/>
          </a:xfrm>
          <a:prstGeom prst="rect">
            <a:avLst/>
          </a:prstGeom>
        </p:spPr>
      </p:pic>
      <p:sp>
        <p:nvSpPr>
          <p:cNvPr id="7" name="TextBox 6"/>
          <p:cNvSpPr txBox="1"/>
          <p:nvPr/>
        </p:nvSpPr>
        <p:spPr>
          <a:xfrm>
            <a:off x="7431578" y="2992582"/>
            <a:ext cx="4112722" cy="1815882"/>
          </a:xfrm>
          <a:prstGeom prst="rect">
            <a:avLst/>
          </a:prstGeom>
          <a:noFill/>
        </p:spPr>
        <p:txBody>
          <a:bodyPr wrap="square" rtlCol="0">
            <a:spAutoFit/>
          </a:bodyPr>
          <a:lstStyle/>
          <a:p>
            <a:r>
              <a:rPr lang="en-GB" sz="2800" dirty="0"/>
              <a:t>I promise to make sure that you are happy and safe. I promise I will make you smile everyday. </a:t>
            </a:r>
          </a:p>
        </p:txBody>
      </p:sp>
    </p:spTree>
    <p:extLst>
      <p:ext uri="{BB962C8B-B14F-4D97-AF65-F5344CB8AC3E}">
        <p14:creationId xmlns:p14="http://schemas.microsoft.com/office/powerpoint/2010/main" val="3564267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359230" y="359230"/>
            <a:ext cx="11478984" cy="6155870"/>
          </a:xfrm>
          <a:ln w="76200">
            <a:solidFill>
              <a:srgbClr val="FFFF00"/>
            </a:solidFill>
          </a:ln>
        </p:spPr>
        <p:txBody>
          <a:bodyPr/>
          <a:lstStyle/>
          <a:p>
            <a:endParaRPr lang="en-GB" dirty="0"/>
          </a:p>
          <a:p>
            <a:endParaRPr lang="en-GB" dirty="0"/>
          </a:p>
          <a:p>
            <a:endParaRPr lang="en-GB" dirty="0"/>
          </a:p>
        </p:txBody>
      </p:sp>
      <p:sp>
        <p:nvSpPr>
          <p:cNvPr id="11" name="AutoShape 4" descr="Community Links - Nutfield Parish Council"/>
          <p:cNvSpPr>
            <a:spLocks noChangeAspect="1" noChangeArrowheads="1"/>
          </p:cNvSpPr>
          <p:nvPr/>
        </p:nvSpPr>
        <p:spPr bwMode="auto">
          <a:xfrm>
            <a:off x="5387974" y="2001837"/>
            <a:ext cx="3184525" cy="31845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0" name="Picture 6" descr="Community Links - Nutfield Parish Counc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1900" y="609601"/>
            <a:ext cx="1422400" cy="14224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82700" y="774700"/>
            <a:ext cx="7861300" cy="4524315"/>
          </a:xfrm>
          <a:prstGeom prst="rect">
            <a:avLst/>
          </a:prstGeom>
        </p:spPr>
        <p:txBody>
          <a:bodyPr wrap="square">
            <a:spAutoFit/>
          </a:bodyPr>
          <a:lstStyle/>
          <a:p>
            <a:pPr algn="ctr"/>
            <a:r>
              <a:rPr lang="en-GB" sz="3200" u="sng" dirty="0"/>
              <a:t>Sowing the Seeds of Friendship </a:t>
            </a:r>
          </a:p>
          <a:p>
            <a:r>
              <a:rPr lang="en-GB" sz="3200" dirty="0"/>
              <a:t>We've joined Reception as classmates </a:t>
            </a:r>
          </a:p>
          <a:p>
            <a:r>
              <a:rPr lang="en-GB" sz="3200" dirty="0"/>
              <a:t>As we start the autumn term. </a:t>
            </a:r>
          </a:p>
          <a:p>
            <a:r>
              <a:rPr lang="en-GB" sz="3200" dirty="0"/>
              <a:t>A new school to get used to </a:t>
            </a:r>
          </a:p>
          <a:p>
            <a:r>
              <a:rPr lang="en-GB" sz="3200" dirty="0"/>
              <a:t>And lots of things to learn. </a:t>
            </a:r>
          </a:p>
          <a:p>
            <a:r>
              <a:rPr lang="en-GB" sz="3200" dirty="0"/>
              <a:t>We'll share and show our kindness </a:t>
            </a:r>
          </a:p>
          <a:p>
            <a:r>
              <a:rPr lang="en-GB" sz="3200" dirty="0"/>
              <a:t>As we work and play together </a:t>
            </a:r>
          </a:p>
          <a:p>
            <a:r>
              <a:rPr lang="en-GB" sz="3200" dirty="0"/>
              <a:t>We’ll plant the seeds of friendship </a:t>
            </a:r>
          </a:p>
          <a:p>
            <a:r>
              <a:rPr lang="en-GB" sz="3200" dirty="0"/>
              <a:t>To grow and last forever.</a:t>
            </a:r>
          </a:p>
        </p:txBody>
      </p:sp>
    </p:spTree>
    <p:extLst>
      <p:ext uri="{BB962C8B-B14F-4D97-AF65-F5344CB8AC3E}">
        <p14:creationId xmlns:p14="http://schemas.microsoft.com/office/powerpoint/2010/main" val="4894577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359230" y="359230"/>
            <a:ext cx="11478984" cy="6155870"/>
          </a:xfrm>
          <a:ln w="76200">
            <a:solidFill>
              <a:srgbClr val="FFFF00"/>
            </a:solidFill>
          </a:ln>
        </p:spPr>
        <p:txBody>
          <a:bodyPr/>
          <a:lstStyle/>
          <a:p>
            <a:endParaRPr lang="en-GB" dirty="0"/>
          </a:p>
          <a:p>
            <a:pPr marL="0" indent="0">
              <a:buNone/>
            </a:pPr>
            <a:r>
              <a:rPr lang="en-GB" sz="3200" dirty="0"/>
              <a:t>May God keep you in all your days. </a:t>
            </a:r>
          </a:p>
          <a:p>
            <a:pPr marL="0" indent="0">
              <a:buNone/>
            </a:pPr>
            <a:r>
              <a:rPr lang="en-GB" sz="3200" dirty="0"/>
              <a:t>May Christ shield you in all your ways. </a:t>
            </a:r>
          </a:p>
          <a:p>
            <a:pPr marL="0" indent="0">
              <a:buNone/>
            </a:pPr>
            <a:r>
              <a:rPr lang="en-GB" sz="3200" dirty="0"/>
              <a:t>May the Spirit bring you healing and peace. </a:t>
            </a:r>
          </a:p>
          <a:p>
            <a:pPr marL="0" indent="0">
              <a:buNone/>
            </a:pPr>
            <a:r>
              <a:rPr lang="en-GB" sz="3200" dirty="0"/>
              <a:t>May God the Holy Trinity drive all darkness from you. </a:t>
            </a:r>
          </a:p>
          <a:p>
            <a:pPr marL="0" indent="0">
              <a:buNone/>
            </a:pPr>
            <a:r>
              <a:rPr lang="en-GB" sz="3200" dirty="0"/>
              <a:t>And pour upon you your blessing and light. </a:t>
            </a:r>
          </a:p>
          <a:p>
            <a:pPr marL="0" indent="0">
              <a:buNone/>
            </a:pPr>
            <a:r>
              <a:rPr lang="en-GB" sz="3200" dirty="0"/>
              <a:t>Amen</a:t>
            </a:r>
          </a:p>
          <a:p>
            <a:endParaRPr lang="en-GB" dirty="0"/>
          </a:p>
          <a:p>
            <a:endParaRPr lang="en-GB" dirty="0"/>
          </a:p>
        </p:txBody>
      </p:sp>
      <p:sp>
        <p:nvSpPr>
          <p:cNvPr id="11" name="AutoShape 4" descr="Community Links - Nutfield Parish Council"/>
          <p:cNvSpPr>
            <a:spLocks noChangeAspect="1" noChangeArrowheads="1"/>
          </p:cNvSpPr>
          <p:nvPr/>
        </p:nvSpPr>
        <p:spPr bwMode="auto">
          <a:xfrm>
            <a:off x="5387974" y="2001837"/>
            <a:ext cx="3184525" cy="31845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0" name="Picture 6" descr="Community Links - Nutfield Parish Counc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1900" y="609601"/>
            <a:ext cx="1422400" cy="142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1690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359230" y="359230"/>
            <a:ext cx="11478984" cy="6155870"/>
          </a:xfrm>
          <a:ln w="76200">
            <a:solidFill>
              <a:srgbClr val="FFFF00"/>
            </a:solidFill>
          </a:ln>
        </p:spPr>
        <p:txBody>
          <a:bodyPr/>
          <a:lstStyle/>
          <a:p>
            <a:endParaRPr lang="en-GB" dirty="0"/>
          </a:p>
          <a:p>
            <a:endParaRPr lang="en-GB" dirty="0"/>
          </a:p>
          <a:p>
            <a:endParaRPr lang="en-GB" dirty="0"/>
          </a:p>
        </p:txBody>
      </p:sp>
      <p:sp>
        <p:nvSpPr>
          <p:cNvPr id="11" name="AutoShape 4" descr="Community Links - Nutfield Parish Council"/>
          <p:cNvSpPr>
            <a:spLocks noChangeAspect="1" noChangeArrowheads="1"/>
          </p:cNvSpPr>
          <p:nvPr/>
        </p:nvSpPr>
        <p:spPr bwMode="auto">
          <a:xfrm>
            <a:off x="5387974" y="2001837"/>
            <a:ext cx="3184525" cy="31845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0" name="Picture 6" descr="Community Links - Nutfield Parish Counc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1900" y="609601"/>
            <a:ext cx="1422400" cy="1422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927100" y="1231900"/>
            <a:ext cx="9055100" cy="4524315"/>
          </a:xfrm>
          <a:prstGeom prst="rect">
            <a:avLst/>
          </a:prstGeom>
          <a:noFill/>
        </p:spPr>
        <p:txBody>
          <a:bodyPr wrap="square" rtlCol="0">
            <a:spAutoFit/>
          </a:bodyPr>
          <a:lstStyle/>
          <a:p>
            <a:pPr lvl="0" algn="ctr"/>
            <a:r>
              <a:rPr lang="en-GB" sz="4800" dirty="0">
                <a:solidFill>
                  <a:prstClr val="black"/>
                </a:solidFill>
              </a:rPr>
              <a:t>The Grace Prayer </a:t>
            </a:r>
          </a:p>
          <a:p>
            <a:pPr lvl="0"/>
            <a:r>
              <a:rPr lang="en-GB" sz="4800" dirty="0">
                <a:solidFill>
                  <a:prstClr val="black"/>
                </a:solidFill>
              </a:rPr>
              <a:t>May the grace of our Lord Jesus Christ, and the love of God, and the fellowship of the Holy Spirit be with us all, now and evermore. Amen.</a:t>
            </a:r>
          </a:p>
          <a:p>
            <a:pPr lvl="0"/>
            <a:endParaRPr lang="en-GB" sz="4800" dirty="0">
              <a:solidFill>
                <a:prstClr val="black"/>
              </a:solidFill>
            </a:endParaRPr>
          </a:p>
        </p:txBody>
      </p:sp>
    </p:spTree>
    <p:extLst>
      <p:ext uri="{BB962C8B-B14F-4D97-AF65-F5344CB8AC3E}">
        <p14:creationId xmlns:p14="http://schemas.microsoft.com/office/powerpoint/2010/main" val="1897802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359230" y="359230"/>
            <a:ext cx="11478984" cy="6155870"/>
          </a:xfrm>
          <a:ln w="76200">
            <a:solidFill>
              <a:srgbClr val="FFFF00"/>
            </a:solidFill>
          </a:ln>
        </p:spPr>
        <p:txBody>
          <a:bodyPr/>
          <a:lstStyle/>
          <a:p>
            <a:endParaRPr lang="en-GB" dirty="0"/>
          </a:p>
          <a:p>
            <a:endParaRPr lang="en-GB" dirty="0"/>
          </a:p>
          <a:p>
            <a:endParaRPr lang="en-GB" dirty="0"/>
          </a:p>
        </p:txBody>
      </p:sp>
      <p:sp>
        <p:nvSpPr>
          <p:cNvPr id="11" name="AutoShape 4" descr="Community Links - Nutfield Parish Council"/>
          <p:cNvSpPr>
            <a:spLocks noChangeAspect="1" noChangeArrowheads="1"/>
          </p:cNvSpPr>
          <p:nvPr/>
        </p:nvSpPr>
        <p:spPr bwMode="auto">
          <a:xfrm>
            <a:off x="5387974" y="2001837"/>
            <a:ext cx="3184525" cy="31845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0" name="Picture 6" descr="Community Links - Nutfield Parish Counc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1900" y="609601"/>
            <a:ext cx="1422400" cy="1422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60424" y="1252121"/>
            <a:ext cx="9055100" cy="5262979"/>
          </a:xfrm>
          <a:prstGeom prst="rect">
            <a:avLst/>
          </a:prstGeom>
          <a:noFill/>
        </p:spPr>
        <p:txBody>
          <a:bodyPr wrap="square" rtlCol="0">
            <a:spAutoFit/>
          </a:bodyPr>
          <a:lstStyle/>
          <a:p>
            <a:pPr lvl="0"/>
            <a:r>
              <a:rPr lang="en-GB" sz="2400" dirty="0">
                <a:solidFill>
                  <a:prstClr val="black"/>
                </a:solidFill>
              </a:rPr>
              <a:t>Our Father, who art in heaven,</a:t>
            </a:r>
          </a:p>
          <a:p>
            <a:pPr lvl="0"/>
            <a:r>
              <a:rPr lang="en-GB" sz="2400" dirty="0">
                <a:solidFill>
                  <a:prstClr val="black"/>
                </a:solidFill>
              </a:rPr>
              <a:t>hallowed be thy name;</a:t>
            </a:r>
          </a:p>
          <a:p>
            <a:pPr lvl="0"/>
            <a:r>
              <a:rPr lang="en-GB" sz="2400" dirty="0">
                <a:solidFill>
                  <a:prstClr val="black"/>
                </a:solidFill>
              </a:rPr>
              <a:t>thy kingdom come;</a:t>
            </a:r>
          </a:p>
          <a:p>
            <a:pPr lvl="0"/>
            <a:r>
              <a:rPr lang="en-GB" sz="2400" dirty="0">
                <a:solidFill>
                  <a:prstClr val="black"/>
                </a:solidFill>
              </a:rPr>
              <a:t>thy will be done;</a:t>
            </a:r>
          </a:p>
          <a:p>
            <a:pPr lvl="0"/>
            <a:r>
              <a:rPr lang="en-GB" sz="2400" dirty="0">
                <a:solidFill>
                  <a:prstClr val="black"/>
                </a:solidFill>
              </a:rPr>
              <a:t>on earth as it is in heaven.</a:t>
            </a:r>
          </a:p>
          <a:p>
            <a:pPr lvl="0"/>
            <a:r>
              <a:rPr lang="en-GB" sz="2400" dirty="0">
                <a:solidFill>
                  <a:prstClr val="black"/>
                </a:solidFill>
              </a:rPr>
              <a:t>Give us this day our daily bread.</a:t>
            </a:r>
          </a:p>
          <a:p>
            <a:pPr lvl="0"/>
            <a:r>
              <a:rPr lang="en-GB" sz="2400" dirty="0">
                <a:solidFill>
                  <a:prstClr val="black"/>
                </a:solidFill>
              </a:rPr>
              <a:t>And forgive us our trespasses,</a:t>
            </a:r>
          </a:p>
          <a:p>
            <a:pPr lvl="0"/>
            <a:r>
              <a:rPr lang="en-GB" sz="2400" dirty="0">
                <a:solidFill>
                  <a:prstClr val="black"/>
                </a:solidFill>
              </a:rPr>
              <a:t>as we forgive those who trespass against us.</a:t>
            </a:r>
          </a:p>
          <a:p>
            <a:pPr lvl="0"/>
            <a:r>
              <a:rPr lang="en-GB" sz="2400" dirty="0">
                <a:solidFill>
                  <a:prstClr val="black"/>
                </a:solidFill>
              </a:rPr>
              <a:t>And lead us not into temptation;</a:t>
            </a:r>
          </a:p>
          <a:p>
            <a:pPr lvl="0"/>
            <a:r>
              <a:rPr lang="en-GB" sz="2400" dirty="0">
                <a:solidFill>
                  <a:prstClr val="black"/>
                </a:solidFill>
              </a:rPr>
              <a:t>but deliver us from evil.</a:t>
            </a:r>
          </a:p>
          <a:p>
            <a:pPr lvl="0"/>
            <a:r>
              <a:rPr lang="en-GB" sz="2400" dirty="0">
                <a:solidFill>
                  <a:prstClr val="black"/>
                </a:solidFill>
              </a:rPr>
              <a:t>For thine is the kingdom,</a:t>
            </a:r>
          </a:p>
          <a:p>
            <a:pPr lvl="0"/>
            <a:r>
              <a:rPr lang="en-GB" sz="2400" dirty="0">
                <a:solidFill>
                  <a:prstClr val="black"/>
                </a:solidFill>
              </a:rPr>
              <a:t>the power and the glory,</a:t>
            </a:r>
          </a:p>
          <a:p>
            <a:pPr lvl="0"/>
            <a:r>
              <a:rPr lang="en-GB" sz="2400" dirty="0">
                <a:solidFill>
                  <a:prstClr val="black"/>
                </a:solidFill>
              </a:rPr>
              <a:t>for ever and ever.</a:t>
            </a:r>
          </a:p>
          <a:p>
            <a:pPr lvl="0"/>
            <a:r>
              <a:rPr lang="en-GB" sz="2400" dirty="0">
                <a:solidFill>
                  <a:prstClr val="black"/>
                </a:solidFill>
              </a:rPr>
              <a:t>Amen.</a:t>
            </a:r>
            <a:endParaRPr kumimoji="0" lang="en-GB" sz="2400" b="0" i="0" u="none" strike="noStrike" kern="1200" cap="none" spc="0" normalizeH="0" baseline="0" noProof="0" dirty="0">
              <a:ln>
                <a:noFill/>
              </a:ln>
              <a:solidFill>
                <a:prstClr val="black"/>
              </a:solidFill>
              <a:effectLst/>
              <a:uLnTx/>
              <a:uFillTx/>
              <a:latin typeface="Calibri" panose="020F0502020204030204"/>
            </a:endParaRPr>
          </a:p>
        </p:txBody>
      </p:sp>
      <p:sp>
        <p:nvSpPr>
          <p:cNvPr id="2" name="TextBox 1"/>
          <p:cNvSpPr txBox="1"/>
          <p:nvPr/>
        </p:nvSpPr>
        <p:spPr>
          <a:xfrm>
            <a:off x="1663700" y="609601"/>
            <a:ext cx="6756400" cy="584775"/>
          </a:xfrm>
          <a:prstGeom prst="rect">
            <a:avLst/>
          </a:prstGeom>
          <a:noFill/>
        </p:spPr>
        <p:txBody>
          <a:bodyPr wrap="square" rtlCol="0">
            <a:spAutoFit/>
          </a:bodyPr>
          <a:lstStyle/>
          <a:p>
            <a:pPr algn="ctr"/>
            <a:r>
              <a:rPr lang="en-GB" sz="3200" dirty="0"/>
              <a:t>The Lord’s Prayer</a:t>
            </a:r>
          </a:p>
        </p:txBody>
      </p:sp>
    </p:spTree>
    <p:extLst>
      <p:ext uri="{BB962C8B-B14F-4D97-AF65-F5344CB8AC3E}">
        <p14:creationId xmlns:p14="http://schemas.microsoft.com/office/powerpoint/2010/main" val="8998615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359230" y="359230"/>
            <a:ext cx="11478984" cy="6155870"/>
          </a:xfrm>
          <a:ln w="76200">
            <a:solidFill>
              <a:srgbClr val="FFFF00"/>
            </a:solidFill>
          </a:ln>
        </p:spPr>
        <p:txBody>
          <a:bodyPr/>
          <a:lstStyle/>
          <a:p>
            <a:endParaRPr lang="en-GB" dirty="0"/>
          </a:p>
          <a:p>
            <a:endParaRPr lang="en-GB" dirty="0"/>
          </a:p>
          <a:p>
            <a:endParaRPr lang="en-GB" dirty="0"/>
          </a:p>
        </p:txBody>
      </p:sp>
      <p:sp>
        <p:nvSpPr>
          <p:cNvPr id="11" name="AutoShape 4" descr="Community Links - Nutfield Parish Council"/>
          <p:cNvSpPr>
            <a:spLocks noChangeAspect="1" noChangeArrowheads="1"/>
          </p:cNvSpPr>
          <p:nvPr/>
        </p:nvSpPr>
        <p:spPr bwMode="auto">
          <a:xfrm>
            <a:off x="5387974" y="2001837"/>
            <a:ext cx="3184525" cy="31845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0" name="Picture 6" descr="Community Links - Nutfield Parish Counc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1900" y="609601"/>
            <a:ext cx="1422400" cy="1422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927100" y="1231900"/>
            <a:ext cx="9055100"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black"/>
                </a:solidFill>
                <a:effectLst/>
                <a:uLnTx/>
                <a:uFillTx/>
                <a:latin typeface="Calibri" panose="020F0502020204030204"/>
                <a:ea typeface="+mn-ea"/>
                <a:cs typeface="+mn-cs"/>
              </a:rPr>
              <a:t>Go</a:t>
            </a:r>
            <a:r>
              <a:rPr kumimoji="0" lang="en-GB" sz="4800" b="0" i="0" u="none" strike="noStrike" kern="1200" cap="none" spc="0" normalizeH="0" noProof="0" dirty="0">
                <a:ln>
                  <a:noFill/>
                </a:ln>
                <a:solidFill>
                  <a:prstClr val="black"/>
                </a:solidFill>
                <a:effectLst/>
                <a:uLnTx/>
                <a:uFillTx/>
                <a:latin typeface="Calibri" panose="020F0502020204030204"/>
                <a:ea typeface="+mn-ea"/>
                <a:cs typeface="+mn-cs"/>
              </a:rPr>
              <a:t> in </a:t>
            </a:r>
            <a:r>
              <a:rPr lang="en-GB" sz="4800" noProof="0" dirty="0">
                <a:solidFill>
                  <a:prstClr val="black"/>
                </a:solidFill>
                <a:latin typeface="Calibri" panose="020F0502020204030204"/>
              </a:rPr>
              <a:t>Peace</a:t>
            </a:r>
            <a:r>
              <a:rPr kumimoji="0" lang="en-GB" sz="4800" b="0" i="0" u="none" strike="noStrike" kern="1200" cap="none" spc="0" normalizeH="0" noProof="0" dirty="0">
                <a:ln>
                  <a:noFill/>
                </a:ln>
                <a:solidFill>
                  <a:prstClr val="black"/>
                </a:solidFill>
                <a:effectLst/>
                <a:uLnTx/>
                <a:uFillTx/>
                <a:latin typeface="Calibri" panose="020F0502020204030204"/>
                <a:ea typeface="+mn-ea"/>
                <a:cs typeface="+mn-cs"/>
              </a:rPr>
              <a:t> to love and serve the Lord.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4800" baseline="0"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noProof="0" dirty="0">
                <a:ln>
                  <a:noFill/>
                </a:ln>
                <a:solidFill>
                  <a:prstClr val="black"/>
                </a:solidFill>
                <a:effectLst/>
                <a:uLnTx/>
                <a:uFillTx/>
                <a:latin typeface="Calibri" panose="020F0502020204030204"/>
                <a:ea typeface="+mn-ea"/>
                <a:cs typeface="+mn-cs"/>
              </a:rPr>
              <a:t>In the name of Christ we will.</a:t>
            </a:r>
            <a:endParaRPr kumimoji="0" lang="en-GB" sz="4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1537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359230" y="359230"/>
            <a:ext cx="11478984" cy="6155870"/>
          </a:xfrm>
          <a:ln w="76200">
            <a:solidFill>
              <a:srgbClr val="FFFF00"/>
            </a:solidFill>
          </a:ln>
        </p:spPr>
        <p:txBody>
          <a:bodyPr/>
          <a:lstStyle/>
          <a:p>
            <a:endParaRPr lang="en-GB" dirty="0"/>
          </a:p>
          <a:p>
            <a:endParaRPr lang="en-GB" dirty="0"/>
          </a:p>
          <a:p>
            <a:endParaRPr lang="en-GB" dirty="0"/>
          </a:p>
        </p:txBody>
      </p:sp>
      <p:sp>
        <p:nvSpPr>
          <p:cNvPr id="11" name="AutoShape 4" descr="Community Links - Nutfield Parish Council"/>
          <p:cNvSpPr>
            <a:spLocks noChangeAspect="1" noChangeArrowheads="1"/>
          </p:cNvSpPr>
          <p:nvPr/>
        </p:nvSpPr>
        <p:spPr bwMode="auto">
          <a:xfrm>
            <a:off x="5387974" y="2001837"/>
            <a:ext cx="3184525" cy="31845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0" name="Picture 6" descr="Community Links - Nutfield Parish Counc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1900" y="609601"/>
            <a:ext cx="1422400" cy="1422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92174" y="1070430"/>
            <a:ext cx="8991600" cy="3539430"/>
          </a:xfrm>
          <a:prstGeom prst="rect">
            <a:avLst/>
          </a:prstGeom>
          <a:noFill/>
        </p:spPr>
        <p:txBody>
          <a:bodyPr wrap="square" rtlCol="0">
            <a:spAutoFit/>
          </a:bodyPr>
          <a:lstStyle/>
          <a:p>
            <a:endParaRPr lang="en-GB" sz="2400" dirty="0"/>
          </a:p>
          <a:p>
            <a:r>
              <a:rPr lang="en-GB" sz="3200" dirty="0"/>
              <a:t>We are gathered here today for a very special service, to welcome all our new children in Reception. We celebrate their arrival to school by singing one of our favourite worship songs.</a:t>
            </a:r>
          </a:p>
          <a:p>
            <a:endParaRPr lang="en-GB" sz="2400" dirty="0"/>
          </a:p>
          <a:p>
            <a:endParaRPr lang="en-GB" sz="2400" dirty="0"/>
          </a:p>
          <a:p>
            <a:endParaRPr lang="en-GB" sz="2400" dirty="0"/>
          </a:p>
        </p:txBody>
      </p:sp>
      <p:pic>
        <p:nvPicPr>
          <p:cNvPr id="4" name="Picture 3"/>
          <p:cNvPicPr>
            <a:picLocks noChangeAspect="1"/>
          </p:cNvPicPr>
          <p:nvPr/>
        </p:nvPicPr>
        <p:blipFill>
          <a:blip r:embed="rId3"/>
          <a:stretch>
            <a:fillRect/>
          </a:stretch>
        </p:blipFill>
        <p:spPr>
          <a:xfrm>
            <a:off x="751623" y="5186372"/>
            <a:ext cx="4999153" cy="640135"/>
          </a:xfrm>
          <a:prstGeom prst="rect">
            <a:avLst/>
          </a:prstGeom>
        </p:spPr>
      </p:pic>
    </p:spTree>
    <p:extLst>
      <p:ext uri="{BB962C8B-B14F-4D97-AF65-F5344CB8AC3E}">
        <p14:creationId xmlns:p14="http://schemas.microsoft.com/office/powerpoint/2010/main" val="8347127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359230" y="359230"/>
            <a:ext cx="11478984" cy="6155870"/>
          </a:xfrm>
          <a:ln w="76200">
            <a:solidFill>
              <a:srgbClr val="FFFF00"/>
            </a:solidFill>
          </a:ln>
        </p:spPr>
        <p:txBody>
          <a:bodyPr/>
          <a:lstStyle/>
          <a:p>
            <a:endParaRPr lang="en-GB" dirty="0"/>
          </a:p>
          <a:p>
            <a:endParaRPr lang="en-GB" dirty="0"/>
          </a:p>
          <a:p>
            <a:endParaRPr lang="en-GB" dirty="0"/>
          </a:p>
        </p:txBody>
      </p:sp>
      <p:sp>
        <p:nvSpPr>
          <p:cNvPr id="11" name="AutoShape 4" descr="Community Links - Nutfield Parish Council"/>
          <p:cNvSpPr>
            <a:spLocks noChangeAspect="1" noChangeArrowheads="1"/>
          </p:cNvSpPr>
          <p:nvPr/>
        </p:nvSpPr>
        <p:spPr bwMode="auto">
          <a:xfrm>
            <a:off x="5387974" y="2001837"/>
            <a:ext cx="3184525" cy="31845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0" name="Picture 6" descr="Community Links - Nutfield Parish Counc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1900" y="609601"/>
            <a:ext cx="1422400" cy="1422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50900" y="800100"/>
            <a:ext cx="8928100" cy="4524315"/>
          </a:xfrm>
          <a:prstGeom prst="rect">
            <a:avLst/>
          </a:prstGeom>
          <a:noFill/>
        </p:spPr>
        <p:txBody>
          <a:bodyPr wrap="square" rtlCol="0">
            <a:spAutoFit/>
          </a:bodyPr>
          <a:lstStyle/>
          <a:p>
            <a:pPr lvl="0"/>
            <a:r>
              <a:rPr lang="en-GB" sz="3200" dirty="0">
                <a:solidFill>
                  <a:prstClr val="black"/>
                </a:solidFill>
              </a:rPr>
              <a:t>When we join a new school, we can sometimes feel like strangers. We hope that, with God’s blessing, all our Reception children will soon feel that they belong here. We remember how Jesus welcomed strangers. The Bible tells us that he said:</a:t>
            </a:r>
          </a:p>
          <a:p>
            <a:pPr lvl="0"/>
            <a:endParaRPr lang="en-GB" sz="3200" dirty="0">
              <a:solidFill>
                <a:prstClr val="black"/>
              </a:solidFill>
            </a:endParaRPr>
          </a:p>
          <a:p>
            <a:pPr lvl="0"/>
            <a:r>
              <a:rPr lang="en-GB" sz="3200" dirty="0">
                <a:solidFill>
                  <a:prstClr val="black"/>
                </a:solidFill>
              </a:rPr>
              <a:t>“I was hungry and you gave me food, I was thirsty and you gave me drink, I was a stranger and you welcomed me”.</a:t>
            </a:r>
            <a:endParaRPr kumimoji="0" lang="en-GB" sz="32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25344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359230" y="359230"/>
            <a:ext cx="11478984" cy="6155870"/>
          </a:xfrm>
          <a:ln w="76200">
            <a:solidFill>
              <a:srgbClr val="FFFF00"/>
            </a:solidFill>
          </a:ln>
        </p:spPr>
        <p:txBody>
          <a:bodyPr/>
          <a:lstStyle/>
          <a:p>
            <a:endParaRPr lang="en-GB" dirty="0"/>
          </a:p>
          <a:p>
            <a:endParaRPr lang="en-GB" dirty="0"/>
          </a:p>
          <a:p>
            <a:endParaRPr lang="en-GB" dirty="0"/>
          </a:p>
        </p:txBody>
      </p:sp>
      <p:sp>
        <p:nvSpPr>
          <p:cNvPr id="11" name="AutoShape 4" descr="Community Links - Nutfield Parish Council"/>
          <p:cNvSpPr>
            <a:spLocks noChangeAspect="1" noChangeArrowheads="1"/>
          </p:cNvSpPr>
          <p:nvPr/>
        </p:nvSpPr>
        <p:spPr bwMode="auto">
          <a:xfrm>
            <a:off x="5387974" y="2001837"/>
            <a:ext cx="3184525" cy="31845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0" name="Picture 6" descr="Community Links - Nutfield Parish Counc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1900" y="609601"/>
            <a:ext cx="1422400" cy="1422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514" t="10237" r="24231" b="14049"/>
          <a:stretch/>
        </p:blipFill>
        <p:spPr>
          <a:xfrm>
            <a:off x="3698193" y="1123703"/>
            <a:ext cx="3094493" cy="5262292"/>
          </a:xfrm>
          <a:prstGeom prst="rect">
            <a:avLst/>
          </a:prstGeom>
        </p:spPr>
      </p:pic>
      <p:sp>
        <p:nvSpPr>
          <p:cNvPr id="4" name="TextBox 3"/>
          <p:cNvSpPr txBox="1"/>
          <p:nvPr/>
        </p:nvSpPr>
        <p:spPr>
          <a:xfrm>
            <a:off x="7431578" y="2992582"/>
            <a:ext cx="4112722" cy="1384995"/>
          </a:xfrm>
          <a:prstGeom prst="rect">
            <a:avLst/>
          </a:prstGeom>
          <a:noFill/>
        </p:spPr>
        <p:txBody>
          <a:bodyPr wrap="square" rtlCol="0">
            <a:spAutoFit/>
          </a:bodyPr>
          <a:lstStyle/>
          <a:p>
            <a:r>
              <a:rPr lang="en-GB" sz="2800" dirty="0"/>
              <a:t>I promise to guide you and be there whenever you need me. </a:t>
            </a:r>
          </a:p>
        </p:txBody>
      </p:sp>
    </p:spTree>
    <p:extLst>
      <p:ext uri="{BB962C8B-B14F-4D97-AF65-F5344CB8AC3E}">
        <p14:creationId xmlns:p14="http://schemas.microsoft.com/office/powerpoint/2010/main" val="41407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359230" y="359230"/>
            <a:ext cx="11478984" cy="6155870"/>
          </a:xfrm>
          <a:ln w="76200">
            <a:solidFill>
              <a:srgbClr val="FFFF00"/>
            </a:solidFill>
          </a:ln>
        </p:spPr>
        <p:txBody>
          <a:bodyPr/>
          <a:lstStyle/>
          <a:p>
            <a:endParaRPr lang="en-GB" dirty="0"/>
          </a:p>
          <a:p>
            <a:endParaRPr lang="en-GB" dirty="0"/>
          </a:p>
          <a:p>
            <a:endParaRPr lang="en-GB" dirty="0"/>
          </a:p>
        </p:txBody>
      </p:sp>
      <p:sp>
        <p:nvSpPr>
          <p:cNvPr id="11" name="AutoShape 4" descr="Community Links - Nutfield Parish Council"/>
          <p:cNvSpPr>
            <a:spLocks noChangeAspect="1" noChangeArrowheads="1"/>
          </p:cNvSpPr>
          <p:nvPr/>
        </p:nvSpPr>
        <p:spPr bwMode="auto">
          <a:xfrm>
            <a:off x="5387974" y="2001837"/>
            <a:ext cx="3184525" cy="31845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0" name="Picture 6" descr="Community Links - Nutfield Parish Counc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1900" y="609601"/>
            <a:ext cx="1422400" cy="1422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7199" t="14037" r="8157" b="1836"/>
          <a:stretch/>
        </p:blipFill>
        <p:spPr>
          <a:xfrm>
            <a:off x="3838573" y="1178987"/>
            <a:ext cx="3442284" cy="5172829"/>
          </a:xfrm>
          <a:prstGeom prst="rect">
            <a:avLst/>
          </a:prstGeom>
        </p:spPr>
      </p:pic>
      <p:sp>
        <p:nvSpPr>
          <p:cNvPr id="7" name="TextBox 6"/>
          <p:cNvSpPr txBox="1"/>
          <p:nvPr/>
        </p:nvSpPr>
        <p:spPr>
          <a:xfrm>
            <a:off x="7431578" y="2992582"/>
            <a:ext cx="4112722" cy="1815882"/>
          </a:xfrm>
          <a:prstGeom prst="rect">
            <a:avLst/>
          </a:prstGeom>
          <a:noFill/>
        </p:spPr>
        <p:txBody>
          <a:bodyPr wrap="square" rtlCol="0">
            <a:spAutoFit/>
          </a:bodyPr>
          <a:lstStyle/>
          <a:p>
            <a:r>
              <a:rPr lang="en-GB" sz="2800" dirty="0"/>
              <a:t>I promise to encourage you and help you enjoy your first year at </a:t>
            </a:r>
            <a:r>
              <a:rPr lang="en-GB" sz="2800" dirty="0" err="1"/>
              <a:t>Nutfield</a:t>
            </a:r>
            <a:r>
              <a:rPr lang="en-GB" sz="2800" dirty="0"/>
              <a:t> Church Primary school. </a:t>
            </a:r>
          </a:p>
        </p:txBody>
      </p:sp>
    </p:spTree>
    <p:extLst>
      <p:ext uri="{BB962C8B-B14F-4D97-AF65-F5344CB8AC3E}">
        <p14:creationId xmlns:p14="http://schemas.microsoft.com/office/powerpoint/2010/main" val="1229157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359230" y="359230"/>
            <a:ext cx="11478984" cy="6155870"/>
          </a:xfrm>
          <a:ln w="76200">
            <a:solidFill>
              <a:srgbClr val="FFFF00"/>
            </a:solidFill>
          </a:ln>
        </p:spPr>
        <p:txBody>
          <a:bodyPr/>
          <a:lstStyle/>
          <a:p>
            <a:endParaRPr lang="en-GB" dirty="0"/>
          </a:p>
          <a:p>
            <a:endParaRPr lang="en-GB" dirty="0"/>
          </a:p>
          <a:p>
            <a:endParaRPr lang="en-GB" dirty="0"/>
          </a:p>
        </p:txBody>
      </p:sp>
      <p:sp>
        <p:nvSpPr>
          <p:cNvPr id="11" name="AutoShape 4" descr="Community Links - Nutfield Parish Council"/>
          <p:cNvSpPr>
            <a:spLocks noChangeAspect="1" noChangeArrowheads="1"/>
          </p:cNvSpPr>
          <p:nvPr/>
        </p:nvSpPr>
        <p:spPr bwMode="auto">
          <a:xfrm>
            <a:off x="5326289" y="1938337"/>
            <a:ext cx="3184525" cy="31845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0" name="Picture 6" descr="Community Links - Nutfield Parish Counc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1900" y="609601"/>
            <a:ext cx="1422400" cy="1422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026886" y="751414"/>
            <a:ext cx="8991600"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dirty="0">
                <a:solidFill>
                  <a:prstClr val="black"/>
                </a:solidFill>
                <a:latin typeface="Calibri" panose="020F0502020204030204"/>
              </a:rPr>
              <a:t>Ayah and Orla</a:t>
            </a:r>
            <a:endParaRPr kumimoji="0" lang="en-GB"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p:cNvSpPr txBox="1"/>
          <p:nvPr/>
        </p:nvSpPr>
        <p:spPr>
          <a:xfrm>
            <a:off x="3715203" y="2622038"/>
            <a:ext cx="4606208" cy="1384995"/>
          </a:xfrm>
          <a:prstGeom prst="rect">
            <a:avLst/>
          </a:prstGeom>
          <a:noFill/>
        </p:spPr>
        <p:txBody>
          <a:bodyPr wrap="square" rtlCol="0">
            <a:spAutoFit/>
          </a:bodyPr>
          <a:lstStyle/>
          <a:p>
            <a:r>
              <a:rPr lang="en-GB" sz="2800" dirty="0"/>
              <a:t>I promise to protect you and we will grow together – your first year and my last year. </a:t>
            </a:r>
          </a:p>
        </p:txBody>
      </p:sp>
    </p:spTree>
    <p:extLst>
      <p:ext uri="{BB962C8B-B14F-4D97-AF65-F5344CB8AC3E}">
        <p14:creationId xmlns:p14="http://schemas.microsoft.com/office/powerpoint/2010/main" val="21673637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 name="Content Placeholder 4"/>
          <p:cNvSpPr>
            <a:spLocks noGrp="1"/>
          </p:cNvSpPr>
          <p:nvPr>
            <p:ph idx="1"/>
          </p:nvPr>
        </p:nvSpPr>
        <p:spPr>
          <a:xfrm>
            <a:off x="359230" y="359230"/>
            <a:ext cx="11478984" cy="6155870"/>
          </a:xfrm>
          <a:ln w="76200">
            <a:solidFill>
              <a:srgbClr val="FFFF00"/>
            </a:solidFill>
          </a:ln>
        </p:spPr>
        <p:txBody>
          <a:bodyPr/>
          <a:lstStyle/>
          <a:p>
            <a:endParaRPr lang="en-GB" dirty="0"/>
          </a:p>
          <a:p>
            <a:endParaRPr lang="en-GB" dirty="0"/>
          </a:p>
          <a:p>
            <a:endParaRPr lang="en-GB" dirty="0"/>
          </a:p>
        </p:txBody>
      </p:sp>
      <p:sp>
        <p:nvSpPr>
          <p:cNvPr id="11" name="AutoShape 4" descr="Community Links - Nutfield Parish Council"/>
          <p:cNvSpPr>
            <a:spLocks noChangeAspect="1" noChangeArrowheads="1"/>
          </p:cNvSpPr>
          <p:nvPr/>
        </p:nvSpPr>
        <p:spPr bwMode="auto">
          <a:xfrm>
            <a:off x="5387974" y="2001837"/>
            <a:ext cx="3184525" cy="318453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30" name="Picture 6" descr="Community Links - Nutfield Parish Counc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1900" y="609601"/>
            <a:ext cx="1422400" cy="1422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6296" t="6334" r="12176" b="13571"/>
          <a:stretch/>
        </p:blipFill>
        <p:spPr>
          <a:xfrm>
            <a:off x="3697966" y="1137281"/>
            <a:ext cx="3502933" cy="5229945"/>
          </a:xfrm>
          <a:prstGeom prst="rect">
            <a:avLst/>
          </a:prstGeom>
        </p:spPr>
      </p:pic>
      <p:sp>
        <p:nvSpPr>
          <p:cNvPr id="7" name="TextBox 6"/>
          <p:cNvSpPr txBox="1"/>
          <p:nvPr/>
        </p:nvSpPr>
        <p:spPr>
          <a:xfrm>
            <a:off x="7431578" y="2992582"/>
            <a:ext cx="4112722" cy="1815882"/>
          </a:xfrm>
          <a:prstGeom prst="rect">
            <a:avLst/>
          </a:prstGeom>
          <a:noFill/>
        </p:spPr>
        <p:txBody>
          <a:bodyPr wrap="square" rtlCol="0">
            <a:spAutoFit/>
          </a:bodyPr>
          <a:lstStyle/>
          <a:p>
            <a:r>
              <a:rPr lang="en-GB" sz="2800" dirty="0"/>
              <a:t>I promise to help you to try your best; look after you when you are sad and help  you throughout the year.</a:t>
            </a:r>
          </a:p>
        </p:txBody>
      </p:sp>
    </p:spTree>
    <p:extLst>
      <p:ext uri="{BB962C8B-B14F-4D97-AF65-F5344CB8AC3E}">
        <p14:creationId xmlns:p14="http://schemas.microsoft.com/office/powerpoint/2010/main" val="42484423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TM03457503[[fn=Quotable]]</Template>
  <TotalTime>508</TotalTime>
  <Words>919</Words>
  <Application>Microsoft Office PowerPoint</Application>
  <PresentationFormat>Widescreen</PresentationFormat>
  <Paragraphs>119</Paragraphs>
  <Slides>36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Katharine Brooks</dc:creator>
  <cp:lastModifiedBy>Katharine Brooks</cp:lastModifiedBy>
  <cp:revision>32</cp:revision>
  <dcterms:created xsi:type="dcterms:W3CDTF">2021-11-08T11:55:05Z</dcterms:created>
  <dcterms:modified xsi:type="dcterms:W3CDTF">2022-11-09T10:27:40Z</dcterms:modified>
</cp:coreProperties>
</file>