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8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9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20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28.xml" ContentType="application/vnd.openxmlformats-officedocument.themeOverr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2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4"/>
  </p:notesMasterIdLst>
  <p:sldIdLst>
    <p:sldId id="256" r:id="rId2"/>
    <p:sldId id="280" r:id="rId3"/>
    <p:sldId id="294" r:id="rId4"/>
    <p:sldId id="257" r:id="rId5"/>
    <p:sldId id="291" r:id="rId6"/>
    <p:sldId id="289" r:id="rId7"/>
    <p:sldId id="259" r:id="rId8"/>
    <p:sldId id="260" r:id="rId9"/>
    <p:sldId id="268" r:id="rId10"/>
    <p:sldId id="269" r:id="rId11"/>
    <p:sldId id="270" r:id="rId12"/>
    <p:sldId id="261" r:id="rId13"/>
    <p:sldId id="262" r:id="rId14"/>
    <p:sldId id="275" r:id="rId15"/>
    <p:sldId id="263" r:id="rId16"/>
    <p:sldId id="264" r:id="rId17"/>
    <p:sldId id="265" r:id="rId18"/>
    <p:sldId id="266" r:id="rId19"/>
    <p:sldId id="267" r:id="rId20"/>
    <p:sldId id="287" r:id="rId21"/>
    <p:sldId id="288" r:id="rId22"/>
    <p:sldId id="271" r:id="rId23"/>
    <p:sldId id="272" r:id="rId24"/>
    <p:sldId id="293" r:id="rId25"/>
    <p:sldId id="273" r:id="rId26"/>
    <p:sldId id="276" r:id="rId27"/>
    <p:sldId id="279" r:id="rId28"/>
    <p:sldId id="277" r:id="rId29"/>
    <p:sldId id="283" r:id="rId30"/>
    <p:sldId id="284" r:id="rId31"/>
    <p:sldId id="285" r:id="rId32"/>
    <p:sldId id="27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0CD2"/>
    <a:srgbClr val="EDF0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3447" autoAdjust="0"/>
  </p:normalViewPr>
  <p:slideViewPr>
    <p:cSldViewPr snapToGrid="0">
      <p:cViewPr varScale="1">
        <p:scale>
          <a:sx n="79" d="100"/>
          <a:sy n="79" d="100"/>
        </p:scale>
        <p:origin x="85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hyperlink" Target="mailto:office@nutfield.surrey.sch.uk" TargetMode="Externa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svg"/><Relationship Id="rId1" Type="http://schemas.openxmlformats.org/officeDocument/2006/relationships/image" Target="../media/image50.png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10" Type="http://schemas.openxmlformats.org/officeDocument/2006/relationships/image" Target="../media/image59.svg"/><Relationship Id="rId4" Type="http://schemas.openxmlformats.org/officeDocument/2006/relationships/image" Target="../media/image53.svg"/><Relationship Id="rId9" Type="http://schemas.openxmlformats.org/officeDocument/2006/relationships/image" Target="../media/image58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svg"/><Relationship Id="rId1" Type="http://schemas.openxmlformats.org/officeDocument/2006/relationships/image" Target="../media/image74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7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2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11" Type="http://schemas.openxmlformats.org/officeDocument/2006/relationships/hyperlink" Target="mailto:office@nutfield.surrey.sch.uk" TargetMode="External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svg"/><Relationship Id="rId1" Type="http://schemas.openxmlformats.org/officeDocument/2006/relationships/image" Target="../media/image50.png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10" Type="http://schemas.openxmlformats.org/officeDocument/2006/relationships/image" Target="../media/image59.svg"/><Relationship Id="rId4" Type="http://schemas.openxmlformats.org/officeDocument/2006/relationships/image" Target="../media/image53.svg"/><Relationship Id="rId9" Type="http://schemas.openxmlformats.org/officeDocument/2006/relationships/image" Target="../media/image58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svg"/><Relationship Id="rId1" Type="http://schemas.openxmlformats.org/officeDocument/2006/relationships/image" Target="../media/image74.png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7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9D255A-D918-4618-BD51-916413DE64E1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A552496-48B4-48E4-8ADF-73380B064840}">
      <dgm:prSet/>
      <dgm:spPr/>
      <dgm:t>
        <a:bodyPr/>
        <a:lstStyle/>
        <a:p>
          <a:pPr>
            <a:defRPr cap="all"/>
          </a:pPr>
          <a:r>
            <a:rPr lang="en-US"/>
            <a:t>Community and Peace – Autumn </a:t>
          </a:r>
        </a:p>
      </dgm:t>
    </dgm:pt>
    <dgm:pt modelId="{61349014-FEF8-473C-8F7E-26D9AB2622A3}" type="parTrans" cxnId="{9707D142-4E4C-4AB5-9F6D-FE9251DDA24D}">
      <dgm:prSet/>
      <dgm:spPr/>
      <dgm:t>
        <a:bodyPr/>
        <a:lstStyle/>
        <a:p>
          <a:endParaRPr lang="en-US"/>
        </a:p>
      </dgm:t>
    </dgm:pt>
    <dgm:pt modelId="{5918464C-CDD7-4E1A-9888-34D8CB6D092F}" type="sibTrans" cxnId="{9707D142-4E4C-4AB5-9F6D-FE9251DDA24D}">
      <dgm:prSet/>
      <dgm:spPr/>
      <dgm:t>
        <a:bodyPr/>
        <a:lstStyle/>
        <a:p>
          <a:endParaRPr lang="en-US"/>
        </a:p>
      </dgm:t>
    </dgm:pt>
    <dgm:pt modelId="{1391BD4B-8C1C-4E41-9A93-A228E80B77F2}">
      <dgm:prSet/>
      <dgm:spPr/>
      <dgm:t>
        <a:bodyPr/>
        <a:lstStyle/>
        <a:p>
          <a:pPr>
            <a:defRPr cap="all"/>
          </a:pPr>
          <a:r>
            <a:rPr lang="en-US"/>
            <a:t>Wisdom and Dignity - Spring</a:t>
          </a:r>
        </a:p>
      </dgm:t>
    </dgm:pt>
    <dgm:pt modelId="{20DDE8A7-9036-4ADB-B357-1C759B43963A}" type="parTrans" cxnId="{094EF416-4E17-48B6-B03B-67056243F4D1}">
      <dgm:prSet/>
      <dgm:spPr/>
      <dgm:t>
        <a:bodyPr/>
        <a:lstStyle/>
        <a:p>
          <a:endParaRPr lang="en-US"/>
        </a:p>
      </dgm:t>
    </dgm:pt>
    <dgm:pt modelId="{D72514FB-1814-487A-8B33-B85F5D12ED79}" type="sibTrans" cxnId="{094EF416-4E17-48B6-B03B-67056243F4D1}">
      <dgm:prSet/>
      <dgm:spPr/>
      <dgm:t>
        <a:bodyPr/>
        <a:lstStyle/>
        <a:p>
          <a:endParaRPr lang="en-US"/>
        </a:p>
      </dgm:t>
    </dgm:pt>
    <dgm:pt modelId="{07138BB4-5185-4908-9166-B3A2CF5ECCFF}">
      <dgm:prSet/>
      <dgm:spPr/>
      <dgm:t>
        <a:bodyPr/>
        <a:lstStyle/>
        <a:p>
          <a:pPr>
            <a:defRPr cap="all"/>
          </a:pPr>
          <a:r>
            <a:rPr lang="en-US"/>
            <a:t>Hope and Joy - Summer</a:t>
          </a:r>
        </a:p>
      </dgm:t>
    </dgm:pt>
    <dgm:pt modelId="{4F808666-87CD-469C-88BF-30892C22D889}" type="parTrans" cxnId="{57982B3C-6381-41E5-9769-F2ACC3E971CB}">
      <dgm:prSet/>
      <dgm:spPr/>
      <dgm:t>
        <a:bodyPr/>
        <a:lstStyle/>
        <a:p>
          <a:endParaRPr lang="en-US"/>
        </a:p>
      </dgm:t>
    </dgm:pt>
    <dgm:pt modelId="{204938FF-EC93-4B9B-95C5-D12D68621501}" type="sibTrans" cxnId="{57982B3C-6381-41E5-9769-F2ACC3E971CB}">
      <dgm:prSet/>
      <dgm:spPr/>
      <dgm:t>
        <a:bodyPr/>
        <a:lstStyle/>
        <a:p>
          <a:endParaRPr lang="en-US"/>
        </a:p>
      </dgm:t>
    </dgm:pt>
    <dgm:pt modelId="{59B141F0-A9C9-4E06-9EF8-A0673F33252C}" type="pres">
      <dgm:prSet presAssocID="{3B9D255A-D918-4618-BD51-916413DE64E1}" presName="root" presStyleCnt="0">
        <dgm:presLayoutVars>
          <dgm:dir/>
          <dgm:resizeHandles val="exact"/>
        </dgm:presLayoutVars>
      </dgm:prSet>
      <dgm:spPr/>
    </dgm:pt>
    <dgm:pt modelId="{B700B626-C9BA-469F-8F37-DC7C356DCCF5}" type="pres">
      <dgm:prSet presAssocID="{6A552496-48B4-48E4-8ADF-73380B064840}" presName="compNode" presStyleCnt="0"/>
      <dgm:spPr/>
    </dgm:pt>
    <dgm:pt modelId="{BE5BEAD1-F059-45EB-87CD-B3501B5F3C4B}" type="pres">
      <dgm:prSet presAssocID="{6A552496-48B4-48E4-8ADF-73380B064840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21C0AF59-A37F-4FEE-B8EA-84EABE373298}" type="pres">
      <dgm:prSet presAssocID="{6A552496-48B4-48E4-8ADF-73380B06484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af"/>
        </a:ext>
      </dgm:extLst>
    </dgm:pt>
    <dgm:pt modelId="{44316F39-6CE5-496C-9CD8-8F079B8AA3E3}" type="pres">
      <dgm:prSet presAssocID="{6A552496-48B4-48E4-8ADF-73380B064840}" presName="spaceRect" presStyleCnt="0"/>
      <dgm:spPr/>
    </dgm:pt>
    <dgm:pt modelId="{AA023328-78CF-460C-865D-DAC22C2FF80B}" type="pres">
      <dgm:prSet presAssocID="{6A552496-48B4-48E4-8ADF-73380B064840}" presName="textRect" presStyleLbl="revTx" presStyleIdx="0" presStyleCnt="3">
        <dgm:presLayoutVars>
          <dgm:chMax val="1"/>
          <dgm:chPref val="1"/>
        </dgm:presLayoutVars>
      </dgm:prSet>
      <dgm:spPr/>
    </dgm:pt>
    <dgm:pt modelId="{3B27DF18-E675-498A-B960-3B6E3D428E33}" type="pres">
      <dgm:prSet presAssocID="{5918464C-CDD7-4E1A-9888-34D8CB6D092F}" presName="sibTrans" presStyleCnt="0"/>
      <dgm:spPr/>
    </dgm:pt>
    <dgm:pt modelId="{C90519B9-CC12-450C-AAB0-3F647D411713}" type="pres">
      <dgm:prSet presAssocID="{1391BD4B-8C1C-4E41-9A93-A228E80B77F2}" presName="compNode" presStyleCnt="0"/>
      <dgm:spPr/>
    </dgm:pt>
    <dgm:pt modelId="{87B114D5-A927-4038-82DB-3AF5556791E0}" type="pres">
      <dgm:prSet presAssocID="{1391BD4B-8C1C-4E41-9A93-A228E80B77F2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B7D8213B-3E2A-425E-A225-3C6D1C604651}" type="pres">
      <dgm:prSet presAssocID="{1391BD4B-8C1C-4E41-9A93-A228E80B77F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DAA874AF-A6C1-4773-B36F-B5824692D07D}" type="pres">
      <dgm:prSet presAssocID="{1391BD4B-8C1C-4E41-9A93-A228E80B77F2}" presName="spaceRect" presStyleCnt="0"/>
      <dgm:spPr/>
    </dgm:pt>
    <dgm:pt modelId="{DD7D976E-1634-434B-91D8-1DD92A139B21}" type="pres">
      <dgm:prSet presAssocID="{1391BD4B-8C1C-4E41-9A93-A228E80B77F2}" presName="textRect" presStyleLbl="revTx" presStyleIdx="1" presStyleCnt="3">
        <dgm:presLayoutVars>
          <dgm:chMax val="1"/>
          <dgm:chPref val="1"/>
        </dgm:presLayoutVars>
      </dgm:prSet>
      <dgm:spPr/>
    </dgm:pt>
    <dgm:pt modelId="{9A94231B-D4D2-4932-B488-E4601C4DEF28}" type="pres">
      <dgm:prSet presAssocID="{D72514FB-1814-487A-8B33-B85F5D12ED79}" presName="sibTrans" presStyleCnt="0"/>
      <dgm:spPr/>
    </dgm:pt>
    <dgm:pt modelId="{54A7C98F-EDD6-4A3B-A0BD-479A761B0645}" type="pres">
      <dgm:prSet presAssocID="{07138BB4-5185-4908-9166-B3A2CF5ECCFF}" presName="compNode" presStyleCnt="0"/>
      <dgm:spPr/>
    </dgm:pt>
    <dgm:pt modelId="{F32DBCC5-90E6-4331-A967-A01C7E4E6AD9}" type="pres">
      <dgm:prSet presAssocID="{07138BB4-5185-4908-9166-B3A2CF5ECCFF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3E422574-0C06-4B81-8DBF-345E639C5CBB}" type="pres">
      <dgm:prSet presAssocID="{07138BB4-5185-4908-9166-B3A2CF5ECCF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nglasses"/>
        </a:ext>
      </dgm:extLst>
    </dgm:pt>
    <dgm:pt modelId="{13EC5094-384C-4941-A953-476196F1A556}" type="pres">
      <dgm:prSet presAssocID="{07138BB4-5185-4908-9166-B3A2CF5ECCFF}" presName="spaceRect" presStyleCnt="0"/>
      <dgm:spPr/>
    </dgm:pt>
    <dgm:pt modelId="{6FEF16BB-D2E0-4AAF-9F37-6F905329C374}" type="pres">
      <dgm:prSet presAssocID="{07138BB4-5185-4908-9166-B3A2CF5ECCF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94EF416-4E17-48B6-B03B-67056243F4D1}" srcId="{3B9D255A-D918-4618-BD51-916413DE64E1}" destId="{1391BD4B-8C1C-4E41-9A93-A228E80B77F2}" srcOrd="1" destOrd="0" parTransId="{20DDE8A7-9036-4ADB-B357-1C759B43963A}" sibTransId="{D72514FB-1814-487A-8B33-B85F5D12ED79}"/>
    <dgm:cxn modelId="{57982B3C-6381-41E5-9769-F2ACC3E971CB}" srcId="{3B9D255A-D918-4618-BD51-916413DE64E1}" destId="{07138BB4-5185-4908-9166-B3A2CF5ECCFF}" srcOrd="2" destOrd="0" parTransId="{4F808666-87CD-469C-88BF-30892C22D889}" sibTransId="{204938FF-EC93-4B9B-95C5-D12D68621501}"/>
    <dgm:cxn modelId="{9707D142-4E4C-4AB5-9F6D-FE9251DDA24D}" srcId="{3B9D255A-D918-4618-BD51-916413DE64E1}" destId="{6A552496-48B4-48E4-8ADF-73380B064840}" srcOrd="0" destOrd="0" parTransId="{61349014-FEF8-473C-8F7E-26D9AB2622A3}" sibTransId="{5918464C-CDD7-4E1A-9888-34D8CB6D092F}"/>
    <dgm:cxn modelId="{AE2FA05A-267D-4CE8-9E3A-5BCB790FF6EB}" type="presOf" srcId="{6A552496-48B4-48E4-8ADF-73380B064840}" destId="{AA023328-78CF-460C-865D-DAC22C2FF80B}" srcOrd="0" destOrd="0" presId="urn:microsoft.com/office/officeart/2018/5/layout/IconLeafLabelList"/>
    <dgm:cxn modelId="{F837C887-C7C3-40B4-B043-704AFC7DBB72}" type="presOf" srcId="{3B9D255A-D918-4618-BD51-916413DE64E1}" destId="{59B141F0-A9C9-4E06-9EF8-A0673F33252C}" srcOrd="0" destOrd="0" presId="urn:microsoft.com/office/officeart/2018/5/layout/IconLeafLabelList"/>
    <dgm:cxn modelId="{167926F8-70A5-48CA-9260-49F10BB71DF2}" type="presOf" srcId="{07138BB4-5185-4908-9166-B3A2CF5ECCFF}" destId="{6FEF16BB-D2E0-4AAF-9F37-6F905329C374}" srcOrd="0" destOrd="0" presId="urn:microsoft.com/office/officeart/2018/5/layout/IconLeafLabelList"/>
    <dgm:cxn modelId="{93F1A4FD-7350-48FE-99BB-10744644BDDF}" type="presOf" srcId="{1391BD4B-8C1C-4E41-9A93-A228E80B77F2}" destId="{DD7D976E-1634-434B-91D8-1DD92A139B21}" srcOrd="0" destOrd="0" presId="urn:microsoft.com/office/officeart/2018/5/layout/IconLeafLabelList"/>
    <dgm:cxn modelId="{A3FD1F25-D270-45D5-8560-DF2EF399A392}" type="presParOf" srcId="{59B141F0-A9C9-4E06-9EF8-A0673F33252C}" destId="{B700B626-C9BA-469F-8F37-DC7C356DCCF5}" srcOrd="0" destOrd="0" presId="urn:microsoft.com/office/officeart/2018/5/layout/IconLeafLabelList"/>
    <dgm:cxn modelId="{669EB269-BFEF-4107-ADA7-D25BDB5FC48C}" type="presParOf" srcId="{B700B626-C9BA-469F-8F37-DC7C356DCCF5}" destId="{BE5BEAD1-F059-45EB-87CD-B3501B5F3C4B}" srcOrd="0" destOrd="0" presId="urn:microsoft.com/office/officeart/2018/5/layout/IconLeafLabelList"/>
    <dgm:cxn modelId="{37544D8E-FD8D-4E4F-BD4D-E9C1195425C9}" type="presParOf" srcId="{B700B626-C9BA-469F-8F37-DC7C356DCCF5}" destId="{21C0AF59-A37F-4FEE-B8EA-84EABE373298}" srcOrd="1" destOrd="0" presId="urn:microsoft.com/office/officeart/2018/5/layout/IconLeafLabelList"/>
    <dgm:cxn modelId="{8B4686F6-1824-4E44-B631-DDC1A8BE2BBC}" type="presParOf" srcId="{B700B626-C9BA-469F-8F37-DC7C356DCCF5}" destId="{44316F39-6CE5-496C-9CD8-8F079B8AA3E3}" srcOrd="2" destOrd="0" presId="urn:microsoft.com/office/officeart/2018/5/layout/IconLeafLabelList"/>
    <dgm:cxn modelId="{49BA27D1-7327-4EC8-8B0F-2A55451679A0}" type="presParOf" srcId="{B700B626-C9BA-469F-8F37-DC7C356DCCF5}" destId="{AA023328-78CF-460C-865D-DAC22C2FF80B}" srcOrd="3" destOrd="0" presId="urn:microsoft.com/office/officeart/2018/5/layout/IconLeafLabelList"/>
    <dgm:cxn modelId="{D3D992B0-65E6-4844-AFFD-C3746EE86D7E}" type="presParOf" srcId="{59B141F0-A9C9-4E06-9EF8-A0673F33252C}" destId="{3B27DF18-E675-498A-B960-3B6E3D428E33}" srcOrd="1" destOrd="0" presId="urn:microsoft.com/office/officeart/2018/5/layout/IconLeafLabelList"/>
    <dgm:cxn modelId="{4884DFAF-63D2-4646-88DF-8DED37388C1D}" type="presParOf" srcId="{59B141F0-A9C9-4E06-9EF8-A0673F33252C}" destId="{C90519B9-CC12-450C-AAB0-3F647D411713}" srcOrd="2" destOrd="0" presId="urn:microsoft.com/office/officeart/2018/5/layout/IconLeafLabelList"/>
    <dgm:cxn modelId="{C4650CF4-6541-417E-A780-5CBAEC87F37E}" type="presParOf" srcId="{C90519B9-CC12-450C-AAB0-3F647D411713}" destId="{87B114D5-A927-4038-82DB-3AF5556791E0}" srcOrd="0" destOrd="0" presId="urn:microsoft.com/office/officeart/2018/5/layout/IconLeafLabelList"/>
    <dgm:cxn modelId="{716B7CA1-9CFD-4759-A34C-1D27A84B434A}" type="presParOf" srcId="{C90519B9-CC12-450C-AAB0-3F647D411713}" destId="{B7D8213B-3E2A-425E-A225-3C6D1C604651}" srcOrd="1" destOrd="0" presId="urn:microsoft.com/office/officeart/2018/5/layout/IconLeafLabelList"/>
    <dgm:cxn modelId="{AB492E88-8A1D-4C87-B7A0-FA04AC822D90}" type="presParOf" srcId="{C90519B9-CC12-450C-AAB0-3F647D411713}" destId="{DAA874AF-A6C1-4773-B36F-B5824692D07D}" srcOrd="2" destOrd="0" presId="urn:microsoft.com/office/officeart/2018/5/layout/IconLeafLabelList"/>
    <dgm:cxn modelId="{832FC3E5-9AFB-4A55-B004-3D79124CF9BC}" type="presParOf" srcId="{C90519B9-CC12-450C-AAB0-3F647D411713}" destId="{DD7D976E-1634-434B-91D8-1DD92A139B21}" srcOrd="3" destOrd="0" presId="urn:microsoft.com/office/officeart/2018/5/layout/IconLeafLabelList"/>
    <dgm:cxn modelId="{C2258456-A252-480C-84E3-2BF76E12B403}" type="presParOf" srcId="{59B141F0-A9C9-4E06-9EF8-A0673F33252C}" destId="{9A94231B-D4D2-4932-B488-E4601C4DEF28}" srcOrd="3" destOrd="0" presId="urn:microsoft.com/office/officeart/2018/5/layout/IconLeafLabelList"/>
    <dgm:cxn modelId="{7328240E-E4D1-4544-9F02-53E97DA071BD}" type="presParOf" srcId="{59B141F0-A9C9-4E06-9EF8-A0673F33252C}" destId="{54A7C98F-EDD6-4A3B-A0BD-479A761B0645}" srcOrd="4" destOrd="0" presId="urn:microsoft.com/office/officeart/2018/5/layout/IconLeafLabelList"/>
    <dgm:cxn modelId="{651DDB49-AB8D-4999-87AB-8DCB9A8E9895}" type="presParOf" srcId="{54A7C98F-EDD6-4A3B-A0BD-479A761B0645}" destId="{F32DBCC5-90E6-4331-A967-A01C7E4E6AD9}" srcOrd="0" destOrd="0" presId="urn:microsoft.com/office/officeart/2018/5/layout/IconLeafLabelList"/>
    <dgm:cxn modelId="{23261DA0-651B-4162-89F6-9A1F4B7E87E4}" type="presParOf" srcId="{54A7C98F-EDD6-4A3B-A0BD-479A761B0645}" destId="{3E422574-0C06-4B81-8DBF-345E639C5CBB}" srcOrd="1" destOrd="0" presId="urn:microsoft.com/office/officeart/2018/5/layout/IconLeafLabelList"/>
    <dgm:cxn modelId="{7314BCD9-9261-4357-BA37-597336D60992}" type="presParOf" srcId="{54A7C98F-EDD6-4A3B-A0BD-479A761B0645}" destId="{13EC5094-384C-4941-A953-476196F1A556}" srcOrd="2" destOrd="0" presId="urn:microsoft.com/office/officeart/2018/5/layout/IconLeafLabelList"/>
    <dgm:cxn modelId="{0BC4B6AB-284E-44B0-9E8A-AA4034F2EF5E}" type="presParOf" srcId="{54A7C98F-EDD6-4A3B-A0BD-479A761B0645}" destId="{6FEF16BB-D2E0-4AAF-9F37-6F905329C37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E87D83-4CD4-4FE2-BF9E-ABFF577712D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4EA48BF-7D10-4246-B537-42743D2A0C69}">
      <dgm:prSet custT="1"/>
      <dgm:spPr/>
      <dgm:t>
        <a:bodyPr/>
        <a:lstStyle/>
        <a:p>
          <a:pPr>
            <a:defRPr cap="all"/>
          </a:pPr>
          <a:r>
            <a:rPr lang="en-GB" sz="2000" dirty="0"/>
            <a:t>Belongings –Named</a:t>
          </a:r>
        </a:p>
        <a:p>
          <a:pPr>
            <a:defRPr cap="all"/>
          </a:pPr>
          <a:r>
            <a:rPr lang="en-GB" sz="2000" dirty="0"/>
            <a:t>No Trainers</a:t>
          </a:r>
        </a:p>
        <a:p>
          <a:pPr>
            <a:defRPr cap="all"/>
          </a:pPr>
          <a:r>
            <a:rPr lang="en-GB" sz="2000" dirty="0"/>
            <a:t>Shoe Laces!</a:t>
          </a:r>
        </a:p>
        <a:p>
          <a:pPr>
            <a:defRPr cap="all"/>
          </a:pPr>
          <a:r>
            <a:rPr lang="en-GB" sz="2000" dirty="0" err="1"/>
            <a:t>WEllies</a:t>
          </a:r>
          <a:endParaRPr lang="en-US" sz="1200" dirty="0"/>
        </a:p>
      </dgm:t>
    </dgm:pt>
    <dgm:pt modelId="{8972F65A-715C-4D39-985E-9857B4F4CA35}" type="parTrans" cxnId="{E1CFBEF7-66E9-4194-8545-E5E11C545F82}">
      <dgm:prSet/>
      <dgm:spPr/>
      <dgm:t>
        <a:bodyPr/>
        <a:lstStyle/>
        <a:p>
          <a:endParaRPr lang="en-US"/>
        </a:p>
      </dgm:t>
    </dgm:pt>
    <dgm:pt modelId="{9ADA9084-6D18-4361-AFB9-0D7E5B7B2AB0}" type="sibTrans" cxnId="{E1CFBEF7-66E9-4194-8545-E5E11C545F82}">
      <dgm:prSet/>
      <dgm:spPr/>
      <dgm:t>
        <a:bodyPr/>
        <a:lstStyle/>
        <a:p>
          <a:endParaRPr lang="en-US"/>
        </a:p>
      </dgm:t>
    </dgm:pt>
    <dgm:pt modelId="{FB2D0143-659D-4378-BB3F-4C78A236BB43}">
      <dgm:prSet custT="1"/>
      <dgm:spPr/>
      <dgm:t>
        <a:bodyPr/>
        <a:lstStyle/>
        <a:p>
          <a:pPr>
            <a:defRPr cap="all"/>
          </a:pPr>
          <a:r>
            <a:rPr lang="en-GB" sz="2000" dirty="0"/>
            <a:t>going home with someone different? </a:t>
          </a:r>
        </a:p>
        <a:p>
          <a:pPr>
            <a:defRPr cap="all"/>
          </a:pPr>
          <a:r>
            <a:rPr lang="en-GB" sz="2000" dirty="0"/>
            <a:t>Email office </a:t>
          </a:r>
          <a:endParaRPr lang="en-US" sz="2000" dirty="0"/>
        </a:p>
      </dgm:t>
    </dgm:pt>
    <dgm:pt modelId="{C19AE337-ED78-4A94-A089-5C47286673F4}" type="parTrans" cxnId="{E7D0A2EE-5972-40D3-9BAD-E770BDAFE7C9}">
      <dgm:prSet/>
      <dgm:spPr/>
      <dgm:t>
        <a:bodyPr/>
        <a:lstStyle/>
        <a:p>
          <a:endParaRPr lang="en-US"/>
        </a:p>
      </dgm:t>
    </dgm:pt>
    <dgm:pt modelId="{E3A3B748-F719-4561-B820-30665479BF49}" type="sibTrans" cxnId="{E7D0A2EE-5972-40D3-9BAD-E770BDAFE7C9}">
      <dgm:prSet/>
      <dgm:spPr/>
      <dgm:t>
        <a:bodyPr/>
        <a:lstStyle/>
        <a:p>
          <a:endParaRPr lang="en-US"/>
        </a:p>
      </dgm:t>
    </dgm:pt>
    <dgm:pt modelId="{15C373B1-72C1-499C-B637-CF8ADA29721B}">
      <dgm:prSet custT="1"/>
      <dgm:spPr/>
      <dgm:t>
        <a:bodyPr/>
        <a:lstStyle/>
        <a:p>
          <a:pPr>
            <a:defRPr cap="all"/>
          </a:pPr>
          <a:r>
            <a:rPr lang="en-GB" sz="2000" dirty="0"/>
            <a:t>Want to talk?</a:t>
          </a:r>
          <a:endParaRPr lang="en-US" sz="2000" dirty="0"/>
        </a:p>
      </dgm:t>
    </dgm:pt>
    <dgm:pt modelId="{D12865C9-62A7-4FB2-A57D-EC47554BCA0E}" type="parTrans" cxnId="{EE0217C3-1EB1-44D4-B87C-A3749002E095}">
      <dgm:prSet/>
      <dgm:spPr/>
      <dgm:t>
        <a:bodyPr/>
        <a:lstStyle/>
        <a:p>
          <a:endParaRPr lang="en-US"/>
        </a:p>
      </dgm:t>
    </dgm:pt>
    <dgm:pt modelId="{250061D6-CF1B-4212-9203-369EEA75C05D}" type="sibTrans" cxnId="{EE0217C3-1EB1-44D4-B87C-A3749002E095}">
      <dgm:prSet/>
      <dgm:spPr/>
      <dgm:t>
        <a:bodyPr/>
        <a:lstStyle/>
        <a:p>
          <a:endParaRPr lang="en-US"/>
        </a:p>
      </dgm:t>
    </dgm:pt>
    <dgm:pt modelId="{8368D172-D447-4794-9733-4FADFF7E1A62}">
      <dgm:prSet custT="1"/>
      <dgm:spPr/>
      <dgm:t>
        <a:bodyPr/>
        <a:lstStyle/>
        <a:p>
          <a:pPr>
            <a:defRPr cap="all"/>
          </a:pPr>
          <a:r>
            <a:rPr lang="en-GB" sz="2000" dirty="0">
              <a:hlinkClick xmlns:r="http://schemas.openxmlformats.org/officeDocument/2006/relationships" r:id="rId1"/>
            </a:rPr>
            <a:t>info@ nutfield.surrey.sch.uk</a:t>
          </a:r>
          <a:endParaRPr lang="en-US" sz="2000" dirty="0"/>
        </a:p>
      </dgm:t>
    </dgm:pt>
    <dgm:pt modelId="{26B7DE3E-15E1-4779-B804-1C1851B134E5}" type="parTrans" cxnId="{77480A8A-EA18-4AD0-89DC-2E44D69055CA}">
      <dgm:prSet/>
      <dgm:spPr/>
      <dgm:t>
        <a:bodyPr/>
        <a:lstStyle/>
        <a:p>
          <a:endParaRPr lang="en-US"/>
        </a:p>
      </dgm:t>
    </dgm:pt>
    <dgm:pt modelId="{28857148-101E-43ED-BA5C-1EFF0F2D596D}" type="sibTrans" cxnId="{77480A8A-EA18-4AD0-89DC-2E44D69055CA}">
      <dgm:prSet/>
      <dgm:spPr/>
      <dgm:t>
        <a:bodyPr/>
        <a:lstStyle/>
        <a:p>
          <a:endParaRPr lang="en-US"/>
        </a:p>
      </dgm:t>
    </dgm:pt>
    <dgm:pt modelId="{016A5AAF-EA67-4CB5-BF85-1F5114067FD0}">
      <dgm:prSet/>
      <dgm:spPr/>
      <dgm:t>
        <a:bodyPr/>
        <a:lstStyle/>
        <a:p>
          <a:pPr>
            <a:defRPr cap="all"/>
          </a:pPr>
          <a:r>
            <a:rPr lang="en-GB" dirty="0"/>
            <a:t>What’s happening?</a:t>
          </a:r>
          <a:endParaRPr lang="en-US" dirty="0"/>
        </a:p>
      </dgm:t>
    </dgm:pt>
    <dgm:pt modelId="{C64A031D-FE1C-4BD1-98EE-B77B43FAA1BB}" type="parTrans" cxnId="{191A6AE0-A3C2-4B09-A263-7A8F638BCF37}">
      <dgm:prSet/>
      <dgm:spPr/>
      <dgm:t>
        <a:bodyPr/>
        <a:lstStyle/>
        <a:p>
          <a:endParaRPr lang="en-US"/>
        </a:p>
      </dgm:t>
    </dgm:pt>
    <dgm:pt modelId="{A6B2700F-F96C-4C48-A4BA-5B54D0484C37}" type="sibTrans" cxnId="{191A6AE0-A3C2-4B09-A263-7A8F638BCF37}">
      <dgm:prSet/>
      <dgm:spPr/>
      <dgm:t>
        <a:bodyPr/>
        <a:lstStyle/>
        <a:p>
          <a:endParaRPr lang="en-US"/>
        </a:p>
      </dgm:t>
    </dgm:pt>
    <dgm:pt modelId="{2466F8EA-8537-4909-B760-D4F6E461282C}">
      <dgm:prSet custT="1"/>
      <dgm:spPr/>
      <dgm:t>
        <a:bodyPr/>
        <a:lstStyle/>
        <a:p>
          <a:pPr>
            <a:defRPr cap="all"/>
          </a:pPr>
          <a:r>
            <a:rPr lang="en-GB" sz="1800" dirty="0"/>
            <a:t> </a:t>
          </a:r>
          <a:r>
            <a:rPr lang="en-GB" sz="2000" dirty="0"/>
            <a:t>pack own bags</a:t>
          </a:r>
        </a:p>
        <a:p>
          <a:pPr>
            <a:defRPr cap="all"/>
          </a:pPr>
          <a:r>
            <a:rPr lang="en-GB" sz="2000" dirty="0"/>
            <a:t> reading logs</a:t>
          </a:r>
        </a:p>
        <a:p>
          <a:pPr>
            <a:defRPr cap="all"/>
          </a:pPr>
          <a:r>
            <a:rPr lang="en-GB" sz="2000" dirty="0"/>
            <a:t>reading book</a:t>
          </a:r>
        </a:p>
        <a:p>
          <a:pPr>
            <a:defRPr cap="all"/>
          </a:pPr>
          <a:r>
            <a:rPr lang="en-GB" sz="2000" dirty="0"/>
            <a:t>Wear PE KIT on Tuesday</a:t>
          </a:r>
          <a:endParaRPr lang="en-US" sz="2000" dirty="0"/>
        </a:p>
      </dgm:t>
    </dgm:pt>
    <dgm:pt modelId="{C51EF270-C9A8-4486-912D-0EF0974D7F9E}" type="sibTrans" cxnId="{635D9FBF-FAFB-4419-919C-310692966A44}">
      <dgm:prSet/>
      <dgm:spPr/>
      <dgm:t>
        <a:bodyPr/>
        <a:lstStyle/>
        <a:p>
          <a:endParaRPr lang="en-US"/>
        </a:p>
      </dgm:t>
    </dgm:pt>
    <dgm:pt modelId="{D5D7EC9F-BB0B-47DC-87D5-8BE56FC2F98D}" type="parTrans" cxnId="{635D9FBF-FAFB-4419-919C-310692966A44}">
      <dgm:prSet/>
      <dgm:spPr/>
      <dgm:t>
        <a:bodyPr/>
        <a:lstStyle/>
        <a:p>
          <a:endParaRPr lang="en-US"/>
        </a:p>
      </dgm:t>
    </dgm:pt>
    <dgm:pt modelId="{192C0997-2D19-49D1-B282-6E68DCC4558A}" type="pres">
      <dgm:prSet presAssocID="{ACE87D83-4CD4-4FE2-BF9E-ABFF577712DF}" presName="root" presStyleCnt="0">
        <dgm:presLayoutVars>
          <dgm:dir/>
          <dgm:resizeHandles val="exact"/>
        </dgm:presLayoutVars>
      </dgm:prSet>
      <dgm:spPr/>
    </dgm:pt>
    <dgm:pt modelId="{C21E67A1-2105-48DB-9D5B-5A8B7C00A80D}" type="pres">
      <dgm:prSet presAssocID="{F4EA48BF-7D10-4246-B537-42743D2A0C69}" presName="compNode" presStyleCnt="0"/>
      <dgm:spPr/>
    </dgm:pt>
    <dgm:pt modelId="{9AF00AAB-99D7-49BB-A3C6-9E42DF083DF2}" type="pres">
      <dgm:prSet presAssocID="{F4EA48BF-7D10-4246-B537-42743D2A0C69}" presName="iconBgRect" presStyleLbl="bgShp" presStyleIdx="0" presStyleCnt="6"/>
      <dgm:spPr/>
    </dgm:pt>
    <dgm:pt modelId="{ED40EB8E-5551-4494-AAC2-AC453B954DFD}" type="pres">
      <dgm:prSet presAssocID="{F4EA48BF-7D10-4246-B537-42743D2A0C69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ckpack"/>
        </a:ext>
      </dgm:extLst>
    </dgm:pt>
    <dgm:pt modelId="{675A7772-22EF-43C4-B525-1ACDAD385B53}" type="pres">
      <dgm:prSet presAssocID="{F4EA48BF-7D10-4246-B537-42743D2A0C69}" presName="spaceRect" presStyleCnt="0"/>
      <dgm:spPr/>
    </dgm:pt>
    <dgm:pt modelId="{824BA5F5-5915-45F3-9F42-039DA79EFB7D}" type="pres">
      <dgm:prSet presAssocID="{F4EA48BF-7D10-4246-B537-42743D2A0C69}" presName="textRect" presStyleLbl="revTx" presStyleIdx="0" presStyleCnt="6">
        <dgm:presLayoutVars>
          <dgm:chMax val="1"/>
          <dgm:chPref val="1"/>
        </dgm:presLayoutVars>
      </dgm:prSet>
      <dgm:spPr/>
    </dgm:pt>
    <dgm:pt modelId="{10322D08-98B2-48A4-87A3-EC4D80C04A58}" type="pres">
      <dgm:prSet presAssocID="{9ADA9084-6D18-4361-AFB9-0D7E5B7B2AB0}" presName="sibTrans" presStyleCnt="0"/>
      <dgm:spPr/>
    </dgm:pt>
    <dgm:pt modelId="{C7A62DD0-863C-4639-87E6-6F5307BF67E6}" type="pres">
      <dgm:prSet presAssocID="{2466F8EA-8537-4909-B760-D4F6E461282C}" presName="compNode" presStyleCnt="0"/>
      <dgm:spPr/>
    </dgm:pt>
    <dgm:pt modelId="{59E5BBA8-2251-4E22-9BBF-4559029AD3B1}" type="pres">
      <dgm:prSet presAssocID="{2466F8EA-8537-4909-B760-D4F6E461282C}" presName="iconBgRect" presStyleLbl="bgShp" presStyleIdx="1" presStyleCnt="6"/>
      <dgm:spPr/>
    </dgm:pt>
    <dgm:pt modelId="{D2943C9C-A85D-44D1-BCE0-D2A96F3F4F14}" type="pres">
      <dgm:prSet presAssocID="{2466F8EA-8537-4909-B760-D4F6E461282C}" presName="iconRect" presStyleLbl="node1" presStyleIdx="1" presStyleCnt="6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30972F28-8149-4F7D-883D-BE35602B39BC}" type="pres">
      <dgm:prSet presAssocID="{2466F8EA-8537-4909-B760-D4F6E461282C}" presName="spaceRect" presStyleCnt="0"/>
      <dgm:spPr/>
    </dgm:pt>
    <dgm:pt modelId="{D2E75CFB-3C23-49D3-A2B9-DD6B54896BB3}" type="pres">
      <dgm:prSet presAssocID="{2466F8EA-8537-4909-B760-D4F6E461282C}" presName="textRect" presStyleLbl="revTx" presStyleIdx="1" presStyleCnt="6">
        <dgm:presLayoutVars>
          <dgm:chMax val="1"/>
          <dgm:chPref val="1"/>
        </dgm:presLayoutVars>
      </dgm:prSet>
      <dgm:spPr/>
    </dgm:pt>
    <dgm:pt modelId="{B288D6AE-2DC1-4397-A4BC-E35FA47510CA}" type="pres">
      <dgm:prSet presAssocID="{C51EF270-C9A8-4486-912D-0EF0974D7F9E}" presName="sibTrans" presStyleCnt="0"/>
      <dgm:spPr/>
    </dgm:pt>
    <dgm:pt modelId="{F246EC4C-918B-4D77-8028-33B6885832F3}" type="pres">
      <dgm:prSet presAssocID="{FB2D0143-659D-4378-BB3F-4C78A236BB43}" presName="compNode" presStyleCnt="0"/>
      <dgm:spPr/>
    </dgm:pt>
    <dgm:pt modelId="{373CF1E9-E145-4872-9349-77D7B3F9D158}" type="pres">
      <dgm:prSet presAssocID="{FB2D0143-659D-4378-BB3F-4C78A236BB43}" presName="iconBgRect" presStyleLbl="bgShp" presStyleIdx="2" presStyleCnt="6"/>
      <dgm:spPr/>
    </dgm:pt>
    <dgm:pt modelId="{779485FD-06D9-4409-AD2F-9E1FDEE199C9}" type="pres">
      <dgm:prSet presAssocID="{FB2D0143-659D-4378-BB3F-4C78A236BB43}" presName="iconRect" presStyleLbl="node1" presStyleIdx="2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64FF94CD-F122-44BC-98D9-6E6739F44127}" type="pres">
      <dgm:prSet presAssocID="{FB2D0143-659D-4378-BB3F-4C78A236BB43}" presName="spaceRect" presStyleCnt="0"/>
      <dgm:spPr/>
    </dgm:pt>
    <dgm:pt modelId="{086CB037-6C3B-4638-8990-F77FD09536D6}" type="pres">
      <dgm:prSet presAssocID="{FB2D0143-659D-4378-BB3F-4C78A236BB43}" presName="textRect" presStyleLbl="revTx" presStyleIdx="2" presStyleCnt="6">
        <dgm:presLayoutVars>
          <dgm:chMax val="1"/>
          <dgm:chPref val="1"/>
        </dgm:presLayoutVars>
      </dgm:prSet>
      <dgm:spPr/>
    </dgm:pt>
    <dgm:pt modelId="{BF11971B-E09E-47F3-BB47-DEAA85BC42DA}" type="pres">
      <dgm:prSet presAssocID="{E3A3B748-F719-4561-B820-30665479BF49}" presName="sibTrans" presStyleCnt="0"/>
      <dgm:spPr/>
    </dgm:pt>
    <dgm:pt modelId="{E9E28F6F-53EC-4D3B-9CF7-D32B52FFC6D9}" type="pres">
      <dgm:prSet presAssocID="{15C373B1-72C1-499C-B637-CF8ADA29721B}" presName="compNode" presStyleCnt="0"/>
      <dgm:spPr/>
    </dgm:pt>
    <dgm:pt modelId="{03464F6D-3FBB-490F-9178-2889F8DC8925}" type="pres">
      <dgm:prSet presAssocID="{15C373B1-72C1-499C-B637-CF8ADA29721B}" presName="iconBgRect" presStyleLbl="bgShp" presStyleIdx="3" presStyleCnt="6"/>
      <dgm:spPr/>
    </dgm:pt>
    <dgm:pt modelId="{F13F5014-644F-4F9D-A4A8-F398316D855C}" type="pres">
      <dgm:prSet presAssocID="{15C373B1-72C1-499C-B637-CF8ADA29721B}" presName="iconRect" presStyleLbl="node1" presStyleIdx="3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ECCBF476-732A-478F-92DE-38AFC0E7692A}" type="pres">
      <dgm:prSet presAssocID="{15C373B1-72C1-499C-B637-CF8ADA29721B}" presName="spaceRect" presStyleCnt="0"/>
      <dgm:spPr/>
    </dgm:pt>
    <dgm:pt modelId="{981CDB04-389D-4199-92F7-3637169BFB90}" type="pres">
      <dgm:prSet presAssocID="{15C373B1-72C1-499C-B637-CF8ADA29721B}" presName="textRect" presStyleLbl="revTx" presStyleIdx="3" presStyleCnt="6">
        <dgm:presLayoutVars>
          <dgm:chMax val="1"/>
          <dgm:chPref val="1"/>
        </dgm:presLayoutVars>
      </dgm:prSet>
      <dgm:spPr/>
    </dgm:pt>
    <dgm:pt modelId="{D1127FF7-7EBD-40AC-A010-DBC499F30807}" type="pres">
      <dgm:prSet presAssocID="{250061D6-CF1B-4212-9203-369EEA75C05D}" presName="sibTrans" presStyleCnt="0"/>
      <dgm:spPr/>
    </dgm:pt>
    <dgm:pt modelId="{05592F1A-CFDC-4EFF-9559-E302C2AFCD70}" type="pres">
      <dgm:prSet presAssocID="{8368D172-D447-4794-9733-4FADFF7E1A62}" presName="compNode" presStyleCnt="0"/>
      <dgm:spPr/>
    </dgm:pt>
    <dgm:pt modelId="{C06931BC-97E8-46C2-9F4E-129DB618A6E4}" type="pres">
      <dgm:prSet presAssocID="{8368D172-D447-4794-9733-4FADFF7E1A62}" presName="iconBgRect" presStyleLbl="bgShp" presStyleIdx="4" presStyleCnt="6"/>
      <dgm:spPr/>
    </dgm:pt>
    <dgm:pt modelId="{779C85FD-D0DB-4F5E-909D-0C32906EB2D8}" type="pres">
      <dgm:prSet presAssocID="{8368D172-D447-4794-9733-4FADFF7E1A62}" presName="iconRect" presStyleLbl="node1" presStyleIdx="4" presStyleCnt="6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2DC5B3E8-A99A-4AE9-AFEA-14B3CE5ADBAC}" type="pres">
      <dgm:prSet presAssocID="{8368D172-D447-4794-9733-4FADFF7E1A62}" presName="spaceRect" presStyleCnt="0"/>
      <dgm:spPr/>
    </dgm:pt>
    <dgm:pt modelId="{0683FEC0-F915-4C6A-8542-970DA17CA80D}" type="pres">
      <dgm:prSet presAssocID="{8368D172-D447-4794-9733-4FADFF7E1A62}" presName="textRect" presStyleLbl="revTx" presStyleIdx="4" presStyleCnt="6">
        <dgm:presLayoutVars>
          <dgm:chMax val="1"/>
          <dgm:chPref val="1"/>
        </dgm:presLayoutVars>
      </dgm:prSet>
      <dgm:spPr/>
    </dgm:pt>
    <dgm:pt modelId="{47E036EF-DD7E-4317-B464-6CE694813803}" type="pres">
      <dgm:prSet presAssocID="{28857148-101E-43ED-BA5C-1EFF0F2D596D}" presName="sibTrans" presStyleCnt="0"/>
      <dgm:spPr/>
    </dgm:pt>
    <dgm:pt modelId="{26BCDA67-E747-45CD-B08F-C0145059698C}" type="pres">
      <dgm:prSet presAssocID="{016A5AAF-EA67-4CB5-BF85-1F5114067FD0}" presName="compNode" presStyleCnt="0"/>
      <dgm:spPr/>
    </dgm:pt>
    <dgm:pt modelId="{3185EEFF-7B57-4A21-9C84-BE7482A75B76}" type="pres">
      <dgm:prSet presAssocID="{016A5AAF-EA67-4CB5-BF85-1F5114067FD0}" presName="iconBgRect" presStyleLbl="bgShp" presStyleIdx="5" presStyleCnt="6"/>
      <dgm:spPr/>
    </dgm:pt>
    <dgm:pt modelId="{54D2172D-702D-4B71-962B-8E9C8318B1C7}" type="pres">
      <dgm:prSet presAssocID="{016A5AAF-EA67-4CB5-BF85-1F5114067FD0}" presName="iconRect" presStyleLbl="node1" presStyleIdx="5" presStyleCnt="6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817EE69-B144-4DF4-A13E-78FCEF68BE74}" type="pres">
      <dgm:prSet presAssocID="{016A5AAF-EA67-4CB5-BF85-1F5114067FD0}" presName="spaceRect" presStyleCnt="0"/>
      <dgm:spPr/>
    </dgm:pt>
    <dgm:pt modelId="{EC7D3CB8-9698-4845-8346-1F0446988269}" type="pres">
      <dgm:prSet presAssocID="{016A5AAF-EA67-4CB5-BF85-1F5114067FD0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D8035330-1D7C-4DCE-B05F-2350A0671194}" type="presOf" srcId="{2466F8EA-8537-4909-B760-D4F6E461282C}" destId="{D2E75CFB-3C23-49D3-A2B9-DD6B54896BB3}" srcOrd="0" destOrd="0" presId="urn:microsoft.com/office/officeart/2018/5/layout/IconCircleLabelList"/>
    <dgm:cxn modelId="{C8762435-CF72-4EB0-BAFB-36EE7741DF06}" type="presOf" srcId="{F4EA48BF-7D10-4246-B537-42743D2A0C69}" destId="{824BA5F5-5915-45F3-9F42-039DA79EFB7D}" srcOrd="0" destOrd="0" presId="urn:microsoft.com/office/officeart/2018/5/layout/IconCircleLabelList"/>
    <dgm:cxn modelId="{CFFB8447-93B5-41C2-9EE7-487FE9AF9543}" type="presOf" srcId="{016A5AAF-EA67-4CB5-BF85-1F5114067FD0}" destId="{EC7D3CB8-9698-4845-8346-1F0446988269}" srcOrd="0" destOrd="0" presId="urn:microsoft.com/office/officeart/2018/5/layout/IconCircleLabelList"/>
    <dgm:cxn modelId="{BF785752-187A-435E-98E3-9C3AB456466A}" type="presOf" srcId="{15C373B1-72C1-499C-B637-CF8ADA29721B}" destId="{981CDB04-389D-4199-92F7-3637169BFB90}" srcOrd="0" destOrd="0" presId="urn:microsoft.com/office/officeart/2018/5/layout/IconCircleLabelList"/>
    <dgm:cxn modelId="{35D3B974-D999-47E3-9A12-8F3FEB6FB133}" type="presOf" srcId="{8368D172-D447-4794-9733-4FADFF7E1A62}" destId="{0683FEC0-F915-4C6A-8542-970DA17CA80D}" srcOrd="0" destOrd="0" presId="urn:microsoft.com/office/officeart/2018/5/layout/IconCircleLabelList"/>
    <dgm:cxn modelId="{77480A8A-EA18-4AD0-89DC-2E44D69055CA}" srcId="{ACE87D83-4CD4-4FE2-BF9E-ABFF577712DF}" destId="{8368D172-D447-4794-9733-4FADFF7E1A62}" srcOrd="4" destOrd="0" parTransId="{26B7DE3E-15E1-4779-B804-1C1851B134E5}" sibTransId="{28857148-101E-43ED-BA5C-1EFF0F2D596D}"/>
    <dgm:cxn modelId="{CEA53E8E-8038-4850-9C7A-9EE2BF919A1E}" type="presOf" srcId="{FB2D0143-659D-4378-BB3F-4C78A236BB43}" destId="{086CB037-6C3B-4638-8990-F77FD09536D6}" srcOrd="0" destOrd="0" presId="urn:microsoft.com/office/officeart/2018/5/layout/IconCircleLabelList"/>
    <dgm:cxn modelId="{635D9FBF-FAFB-4419-919C-310692966A44}" srcId="{ACE87D83-4CD4-4FE2-BF9E-ABFF577712DF}" destId="{2466F8EA-8537-4909-B760-D4F6E461282C}" srcOrd="1" destOrd="0" parTransId="{D5D7EC9F-BB0B-47DC-87D5-8BE56FC2F98D}" sibTransId="{C51EF270-C9A8-4486-912D-0EF0974D7F9E}"/>
    <dgm:cxn modelId="{EE0217C3-1EB1-44D4-B87C-A3749002E095}" srcId="{ACE87D83-4CD4-4FE2-BF9E-ABFF577712DF}" destId="{15C373B1-72C1-499C-B637-CF8ADA29721B}" srcOrd="3" destOrd="0" parTransId="{D12865C9-62A7-4FB2-A57D-EC47554BCA0E}" sibTransId="{250061D6-CF1B-4212-9203-369EEA75C05D}"/>
    <dgm:cxn modelId="{191A6AE0-A3C2-4B09-A263-7A8F638BCF37}" srcId="{ACE87D83-4CD4-4FE2-BF9E-ABFF577712DF}" destId="{016A5AAF-EA67-4CB5-BF85-1F5114067FD0}" srcOrd="5" destOrd="0" parTransId="{C64A031D-FE1C-4BD1-98EE-B77B43FAA1BB}" sibTransId="{A6B2700F-F96C-4C48-A4BA-5B54D0484C37}"/>
    <dgm:cxn modelId="{3884FCE3-EE40-427D-8D42-35B141A7531F}" type="presOf" srcId="{ACE87D83-4CD4-4FE2-BF9E-ABFF577712DF}" destId="{192C0997-2D19-49D1-B282-6E68DCC4558A}" srcOrd="0" destOrd="0" presId="urn:microsoft.com/office/officeart/2018/5/layout/IconCircleLabelList"/>
    <dgm:cxn modelId="{E7D0A2EE-5972-40D3-9BAD-E770BDAFE7C9}" srcId="{ACE87D83-4CD4-4FE2-BF9E-ABFF577712DF}" destId="{FB2D0143-659D-4378-BB3F-4C78A236BB43}" srcOrd="2" destOrd="0" parTransId="{C19AE337-ED78-4A94-A089-5C47286673F4}" sibTransId="{E3A3B748-F719-4561-B820-30665479BF49}"/>
    <dgm:cxn modelId="{E1CFBEF7-66E9-4194-8545-E5E11C545F82}" srcId="{ACE87D83-4CD4-4FE2-BF9E-ABFF577712DF}" destId="{F4EA48BF-7D10-4246-B537-42743D2A0C69}" srcOrd="0" destOrd="0" parTransId="{8972F65A-715C-4D39-985E-9857B4F4CA35}" sibTransId="{9ADA9084-6D18-4361-AFB9-0D7E5B7B2AB0}"/>
    <dgm:cxn modelId="{79EAB3FF-7C66-4BC9-BDB3-085B1D3DC56D}" type="presParOf" srcId="{192C0997-2D19-49D1-B282-6E68DCC4558A}" destId="{C21E67A1-2105-48DB-9D5B-5A8B7C00A80D}" srcOrd="0" destOrd="0" presId="urn:microsoft.com/office/officeart/2018/5/layout/IconCircleLabelList"/>
    <dgm:cxn modelId="{8F4D653B-9E58-4CC7-9419-CAD4AA281243}" type="presParOf" srcId="{C21E67A1-2105-48DB-9D5B-5A8B7C00A80D}" destId="{9AF00AAB-99D7-49BB-A3C6-9E42DF083DF2}" srcOrd="0" destOrd="0" presId="urn:microsoft.com/office/officeart/2018/5/layout/IconCircleLabelList"/>
    <dgm:cxn modelId="{DBD61812-FA56-49CB-9697-58FF0E4E8C56}" type="presParOf" srcId="{C21E67A1-2105-48DB-9D5B-5A8B7C00A80D}" destId="{ED40EB8E-5551-4494-AAC2-AC453B954DFD}" srcOrd="1" destOrd="0" presId="urn:microsoft.com/office/officeart/2018/5/layout/IconCircleLabelList"/>
    <dgm:cxn modelId="{F3F49AFD-4B89-4A72-BCFE-128F6E4EBDF3}" type="presParOf" srcId="{C21E67A1-2105-48DB-9D5B-5A8B7C00A80D}" destId="{675A7772-22EF-43C4-B525-1ACDAD385B53}" srcOrd="2" destOrd="0" presId="urn:microsoft.com/office/officeart/2018/5/layout/IconCircleLabelList"/>
    <dgm:cxn modelId="{44A65DBF-90DB-4FA5-B59C-80B3D459503E}" type="presParOf" srcId="{C21E67A1-2105-48DB-9D5B-5A8B7C00A80D}" destId="{824BA5F5-5915-45F3-9F42-039DA79EFB7D}" srcOrd="3" destOrd="0" presId="urn:microsoft.com/office/officeart/2018/5/layout/IconCircleLabelList"/>
    <dgm:cxn modelId="{D5EED9FC-0CF6-4DC6-BF93-5FA8FBA2FC9C}" type="presParOf" srcId="{192C0997-2D19-49D1-B282-6E68DCC4558A}" destId="{10322D08-98B2-48A4-87A3-EC4D80C04A58}" srcOrd="1" destOrd="0" presId="urn:microsoft.com/office/officeart/2018/5/layout/IconCircleLabelList"/>
    <dgm:cxn modelId="{EDA103BA-6270-440A-A381-6586D23238EA}" type="presParOf" srcId="{192C0997-2D19-49D1-B282-6E68DCC4558A}" destId="{C7A62DD0-863C-4639-87E6-6F5307BF67E6}" srcOrd="2" destOrd="0" presId="urn:microsoft.com/office/officeart/2018/5/layout/IconCircleLabelList"/>
    <dgm:cxn modelId="{913B2BB4-5047-4D25-8AA5-D0E4756FB618}" type="presParOf" srcId="{C7A62DD0-863C-4639-87E6-6F5307BF67E6}" destId="{59E5BBA8-2251-4E22-9BBF-4559029AD3B1}" srcOrd="0" destOrd="0" presId="urn:microsoft.com/office/officeart/2018/5/layout/IconCircleLabelList"/>
    <dgm:cxn modelId="{27D7EBD1-3CEE-4C98-A7C7-EBA7C6D9AD49}" type="presParOf" srcId="{C7A62DD0-863C-4639-87E6-6F5307BF67E6}" destId="{D2943C9C-A85D-44D1-BCE0-D2A96F3F4F14}" srcOrd="1" destOrd="0" presId="urn:microsoft.com/office/officeart/2018/5/layout/IconCircleLabelList"/>
    <dgm:cxn modelId="{6955FAD9-7665-42C9-BBB2-F4072336858B}" type="presParOf" srcId="{C7A62DD0-863C-4639-87E6-6F5307BF67E6}" destId="{30972F28-8149-4F7D-883D-BE35602B39BC}" srcOrd="2" destOrd="0" presId="urn:microsoft.com/office/officeart/2018/5/layout/IconCircleLabelList"/>
    <dgm:cxn modelId="{C216A9C6-1870-4040-A4F2-1BF15E09E9D6}" type="presParOf" srcId="{C7A62DD0-863C-4639-87E6-6F5307BF67E6}" destId="{D2E75CFB-3C23-49D3-A2B9-DD6B54896BB3}" srcOrd="3" destOrd="0" presId="urn:microsoft.com/office/officeart/2018/5/layout/IconCircleLabelList"/>
    <dgm:cxn modelId="{1A833C94-60C1-47ED-A7CA-E01E0EC5DF6B}" type="presParOf" srcId="{192C0997-2D19-49D1-B282-6E68DCC4558A}" destId="{B288D6AE-2DC1-4397-A4BC-E35FA47510CA}" srcOrd="3" destOrd="0" presId="urn:microsoft.com/office/officeart/2018/5/layout/IconCircleLabelList"/>
    <dgm:cxn modelId="{365F04FC-FAB9-4FC0-9F66-90556B2C989B}" type="presParOf" srcId="{192C0997-2D19-49D1-B282-6E68DCC4558A}" destId="{F246EC4C-918B-4D77-8028-33B6885832F3}" srcOrd="4" destOrd="0" presId="urn:microsoft.com/office/officeart/2018/5/layout/IconCircleLabelList"/>
    <dgm:cxn modelId="{5912569B-5E07-4AE1-82D8-1BFA90CDCFFD}" type="presParOf" srcId="{F246EC4C-918B-4D77-8028-33B6885832F3}" destId="{373CF1E9-E145-4872-9349-77D7B3F9D158}" srcOrd="0" destOrd="0" presId="urn:microsoft.com/office/officeart/2018/5/layout/IconCircleLabelList"/>
    <dgm:cxn modelId="{0AE8897C-C095-4453-B04C-D41041284C5C}" type="presParOf" srcId="{F246EC4C-918B-4D77-8028-33B6885832F3}" destId="{779485FD-06D9-4409-AD2F-9E1FDEE199C9}" srcOrd="1" destOrd="0" presId="urn:microsoft.com/office/officeart/2018/5/layout/IconCircleLabelList"/>
    <dgm:cxn modelId="{FF0940C3-5D94-4002-9181-99EEAC15223E}" type="presParOf" srcId="{F246EC4C-918B-4D77-8028-33B6885832F3}" destId="{64FF94CD-F122-44BC-98D9-6E6739F44127}" srcOrd="2" destOrd="0" presId="urn:microsoft.com/office/officeart/2018/5/layout/IconCircleLabelList"/>
    <dgm:cxn modelId="{30E5D509-6F24-4D38-8E36-09A8DCF05020}" type="presParOf" srcId="{F246EC4C-918B-4D77-8028-33B6885832F3}" destId="{086CB037-6C3B-4638-8990-F77FD09536D6}" srcOrd="3" destOrd="0" presId="urn:microsoft.com/office/officeart/2018/5/layout/IconCircleLabelList"/>
    <dgm:cxn modelId="{E712E2FA-E569-4DDA-A80C-3B8FF63C45A9}" type="presParOf" srcId="{192C0997-2D19-49D1-B282-6E68DCC4558A}" destId="{BF11971B-E09E-47F3-BB47-DEAA85BC42DA}" srcOrd="5" destOrd="0" presId="urn:microsoft.com/office/officeart/2018/5/layout/IconCircleLabelList"/>
    <dgm:cxn modelId="{EBB332E7-5D3A-4882-BA71-3516C046EB72}" type="presParOf" srcId="{192C0997-2D19-49D1-B282-6E68DCC4558A}" destId="{E9E28F6F-53EC-4D3B-9CF7-D32B52FFC6D9}" srcOrd="6" destOrd="0" presId="urn:microsoft.com/office/officeart/2018/5/layout/IconCircleLabelList"/>
    <dgm:cxn modelId="{7DF431BB-4CEA-42FA-A8A5-F9D84958DAAE}" type="presParOf" srcId="{E9E28F6F-53EC-4D3B-9CF7-D32B52FFC6D9}" destId="{03464F6D-3FBB-490F-9178-2889F8DC8925}" srcOrd="0" destOrd="0" presId="urn:microsoft.com/office/officeart/2018/5/layout/IconCircleLabelList"/>
    <dgm:cxn modelId="{E21243A2-21FE-4250-9B4F-DB73F2ADA9A8}" type="presParOf" srcId="{E9E28F6F-53EC-4D3B-9CF7-D32B52FFC6D9}" destId="{F13F5014-644F-4F9D-A4A8-F398316D855C}" srcOrd="1" destOrd="0" presId="urn:microsoft.com/office/officeart/2018/5/layout/IconCircleLabelList"/>
    <dgm:cxn modelId="{275D7B0E-F854-4E48-ACAC-5572BFF34490}" type="presParOf" srcId="{E9E28F6F-53EC-4D3B-9CF7-D32B52FFC6D9}" destId="{ECCBF476-732A-478F-92DE-38AFC0E7692A}" srcOrd="2" destOrd="0" presId="urn:microsoft.com/office/officeart/2018/5/layout/IconCircleLabelList"/>
    <dgm:cxn modelId="{CE179493-54FC-4FA1-8967-98D83824050A}" type="presParOf" srcId="{E9E28F6F-53EC-4D3B-9CF7-D32B52FFC6D9}" destId="{981CDB04-389D-4199-92F7-3637169BFB90}" srcOrd="3" destOrd="0" presId="urn:microsoft.com/office/officeart/2018/5/layout/IconCircleLabelList"/>
    <dgm:cxn modelId="{3A25E210-3B41-4472-87B7-1703CB0FF41E}" type="presParOf" srcId="{192C0997-2D19-49D1-B282-6E68DCC4558A}" destId="{D1127FF7-7EBD-40AC-A010-DBC499F30807}" srcOrd="7" destOrd="0" presId="urn:microsoft.com/office/officeart/2018/5/layout/IconCircleLabelList"/>
    <dgm:cxn modelId="{4E4BB6A6-174F-4074-AD47-D594DFD2D6A6}" type="presParOf" srcId="{192C0997-2D19-49D1-B282-6E68DCC4558A}" destId="{05592F1A-CFDC-4EFF-9559-E302C2AFCD70}" srcOrd="8" destOrd="0" presId="urn:microsoft.com/office/officeart/2018/5/layout/IconCircleLabelList"/>
    <dgm:cxn modelId="{0F4D8EFF-7708-4258-82D5-3B90B2A1761D}" type="presParOf" srcId="{05592F1A-CFDC-4EFF-9559-E302C2AFCD70}" destId="{C06931BC-97E8-46C2-9F4E-129DB618A6E4}" srcOrd="0" destOrd="0" presId="urn:microsoft.com/office/officeart/2018/5/layout/IconCircleLabelList"/>
    <dgm:cxn modelId="{5ECD78BB-811B-477D-85F6-89BB9486D4EA}" type="presParOf" srcId="{05592F1A-CFDC-4EFF-9559-E302C2AFCD70}" destId="{779C85FD-D0DB-4F5E-909D-0C32906EB2D8}" srcOrd="1" destOrd="0" presId="urn:microsoft.com/office/officeart/2018/5/layout/IconCircleLabelList"/>
    <dgm:cxn modelId="{E99B995E-7410-4462-9BA1-4235E02B4602}" type="presParOf" srcId="{05592F1A-CFDC-4EFF-9559-E302C2AFCD70}" destId="{2DC5B3E8-A99A-4AE9-AFEA-14B3CE5ADBAC}" srcOrd="2" destOrd="0" presId="urn:microsoft.com/office/officeart/2018/5/layout/IconCircleLabelList"/>
    <dgm:cxn modelId="{7B136CE9-48BA-4F24-9576-D52F6215B697}" type="presParOf" srcId="{05592F1A-CFDC-4EFF-9559-E302C2AFCD70}" destId="{0683FEC0-F915-4C6A-8542-970DA17CA80D}" srcOrd="3" destOrd="0" presId="urn:microsoft.com/office/officeart/2018/5/layout/IconCircleLabelList"/>
    <dgm:cxn modelId="{BBDCB8FC-B8F9-4147-B127-8C081118326F}" type="presParOf" srcId="{192C0997-2D19-49D1-B282-6E68DCC4558A}" destId="{47E036EF-DD7E-4317-B464-6CE694813803}" srcOrd="9" destOrd="0" presId="urn:microsoft.com/office/officeart/2018/5/layout/IconCircleLabelList"/>
    <dgm:cxn modelId="{BBBFD240-B74E-47E6-A3DB-6604C94BA9DC}" type="presParOf" srcId="{192C0997-2D19-49D1-B282-6E68DCC4558A}" destId="{26BCDA67-E747-45CD-B08F-C0145059698C}" srcOrd="10" destOrd="0" presId="urn:microsoft.com/office/officeart/2018/5/layout/IconCircleLabelList"/>
    <dgm:cxn modelId="{7FB1CCD3-6E68-4AD7-8683-4812DE71BF41}" type="presParOf" srcId="{26BCDA67-E747-45CD-B08F-C0145059698C}" destId="{3185EEFF-7B57-4A21-9C84-BE7482A75B76}" srcOrd="0" destOrd="0" presId="urn:microsoft.com/office/officeart/2018/5/layout/IconCircleLabelList"/>
    <dgm:cxn modelId="{EFFDD828-8374-43B8-9FA3-550C61E25616}" type="presParOf" srcId="{26BCDA67-E747-45CD-B08F-C0145059698C}" destId="{54D2172D-702D-4B71-962B-8E9C8318B1C7}" srcOrd="1" destOrd="0" presId="urn:microsoft.com/office/officeart/2018/5/layout/IconCircleLabelList"/>
    <dgm:cxn modelId="{3C2E968D-DFB4-4419-A369-61FEE8C38C1E}" type="presParOf" srcId="{26BCDA67-E747-45CD-B08F-C0145059698C}" destId="{5817EE69-B144-4DF4-A13E-78FCEF68BE74}" srcOrd="2" destOrd="0" presId="urn:microsoft.com/office/officeart/2018/5/layout/IconCircleLabelList"/>
    <dgm:cxn modelId="{D4A2D993-0331-4590-80A6-6497A83F48BC}" type="presParOf" srcId="{26BCDA67-E747-45CD-B08F-C0145059698C}" destId="{EC7D3CB8-9698-4845-8346-1F044698826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FC8C6E-E224-4894-AC47-D0390887F117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C76B839-25B8-4BB6-91A6-9903DF112DE7}">
      <dgm:prSet custT="1"/>
      <dgm:spPr/>
      <dgm:t>
        <a:bodyPr/>
        <a:lstStyle/>
        <a:p>
          <a:r>
            <a:rPr lang="en-US" sz="2000" dirty="0"/>
            <a:t>We want our pupils to love reading</a:t>
          </a:r>
        </a:p>
      </dgm:t>
    </dgm:pt>
    <dgm:pt modelId="{EBFE250B-7759-4514-8B45-40A91A7BF855}" type="parTrans" cxnId="{FB9F2D35-6530-420D-86CE-C75C1EAC63B2}">
      <dgm:prSet/>
      <dgm:spPr/>
      <dgm:t>
        <a:bodyPr/>
        <a:lstStyle/>
        <a:p>
          <a:endParaRPr lang="en-US"/>
        </a:p>
      </dgm:t>
    </dgm:pt>
    <dgm:pt modelId="{0D39B0E8-4990-4AA0-A573-4B5D6634C0C6}" type="sibTrans" cxnId="{FB9F2D35-6530-420D-86CE-C75C1EAC63B2}">
      <dgm:prSet/>
      <dgm:spPr/>
      <dgm:t>
        <a:bodyPr/>
        <a:lstStyle/>
        <a:p>
          <a:endParaRPr lang="en-US"/>
        </a:p>
      </dgm:t>
    </dgm:pt>
    <dgm:pt modelId="{791955A3-0C1A-47CD-9A7D-87FBAA532F2F}">
      <dgm:prSet custT="1"/>
      <dgm:spPr/>
      <dgm:t>
        <a:bodyPr/>
        <a:lstStyle/>
        <a:p>
          <a:r>
            <a:rPr lang="en-US" sz="2400" dirty="0"/>
            <a:t>15-20 minutes daily</a:t>
          </a:r>
        </a:p>
      </dgm:t>
    </dgm:pt>
    <dgm:pt modelId="{9F92A0D8-4735-42CB-9A0D-F85D00C9588F}" type="parTrans" cxnId="{3F69894C-2335-4474-ADED-F5842FAE39B5}">
      <dgm:prSet/>
      <dgm:spPr/>
      <dgm:t>
        <a:bodyPr/>
        <a:lstStyle/>
        <a:p>
          <a:endParaRPr lang="en-US"/>
        </a:p>
      </dgm:t>
    </dgm:pt>
    <dgm:pt modelId="{B02FA4C8-491D-4A30-90BD-A32906646122}" type="sibTrans" cxnId="{3F69894C-2335-4474-ADED-F5842FAE39B5}">
      <dgm:prSet/>
      <dgm:spPr/>
      <dgm:t>
        <a:bodyPr/>
        <a:lstStyle/>
        <a:p>
          <a:endParaRPr lang="en-US"/>
        </a:p>
      </dgm:t>
    </dgm:pt>
    <dgm:pt modelId="{D70C1787-C0E1-465D-90D5-D31A3646FF00}">
      <dgm:prSet custT="1"/>
      <dgm:spPr/>
      <dgm:t>
        <a:bodyPr/>
        <a:lstStyle/>
        <a:p>
          <a:r>
            <a:rPr lang="en-US" sz="1400" u="sng" dirty="0"/>
            <a:t>Reading Records</a:t>
          </a:r>
        </a:p>
        <a:p>
          <a:r>
            <a:rPr lang="en-US" sz="1400" dirty="0"/>
            <a:t>Sign when they read with you</a:t>
          </a:r>
        </a:p>
        <a:p>
          <a:r>
            <a:rPr lang="en-US" sz="1400" dirty="0"/>
            <a:t>Bring every day in Book Bags</a:t>
          </a:r>
        </a:p>
        <a:p>
          <a:r>
            <a:rPr lang="en-US" sz="1400" dirty="0"/>
            <a:t>Children  learning to complete these themselves)</a:t>
          </a:r>
        </a:p>
      </dgm:t>
    </dgm:pt>
    <dgm:pt modelId="{DEC03DAA-181B-402C-A329-C116BFC247FD}" type="parTrans" cxnId="{45D908D9-71B4-4A4A-841A-9AB083F2ECB0}">
      <dgm:prSet/>
      <dgm:spPr/>
      <dgm:t>
        <a:bodyPr/>
        <a:lstStyle/>
        <a:p>
          <a:endParaRPr lang="en-US"/>
        </a:p>
      </dgm:t>
    </dgm:pt>
    <dgm:pt modelId="{EC9864C0-0207-48A9-A435-91EDACCFF588}" type="sibTrans" cxnId="{45D908D9-71B4-4A4A-841A-9AB083F2ECB0}">
      <dgm:prSet/>
      <dgm:spPr/>
      <dgm:t>
        <a:bodyPr/>
        <a:lstStyle/>
        <a:p>
          <a:endParaRPr lang="en-US"/>
        </a:p>
      </dgm:t>
    </dgm:pt>
    <dgm:pt modelId="{7038CDCA-D7BC-4453-9728-C888EC3B638B}">
      <dgm:prSet custT="1"/>
      <dgm:spPr/>
      <dgm:t>
        <a:bodyPr/>
        <a:lstStyle/>
        <a:p>
          <a:r>
            <a:rPr lang="en-US" sz="1600" dirty="0"/>
            <a:t>Children on Oxford Reading Level will work through the book bands</a:t>
          </a:r>
        </a:p>
      </dgm:t>
    </dgm:pt>
    <dgm:pt modelId="{6F27D6F1-D0E2-42A6-9551-5F0A68027BB0}" type="parTrans" cxnId="{59202CF2-0D6A-49DA-90DC-5CF14D05C447}">
      <dgm:prSet/>
      <dgm:spPr/>
      <dgm:t>
        <a:bodyPr/>
        <a:lstStyle/>
        <a:p>
          <a:endParaRPr lang="en-US"/>
        </a:p>
      </dgm:t>
    </dgm:pt>
    <dgm:pt modelId="{90F2766A-F2F5-4D82-A59A-368009E1C43D}" type="sibTrans" cxnId="{59202CF2-0D6A-49DA-90DC-5CF14D05C447}">
      <dgm:prSet/>
      <dgm:spPr/>
      <dgm:t>
        <a:bodyPr/>
        <a:lstStyle/>
        <a:p>
          <a:endParaRPr lang="en-US"/>
        </a:p>
      </dgm:t>
    </dgm:pt>
    <dgm:pt modelId="{DB5CA5C2-868C-420D-869C-427E1EA83B84}">
      <dgm:prSet/>
      <dgm:spPr/>
      <dgm:t>
        <a:bodyPr/>
        <a:lstStyle/>
        <a:p>
          <a:r>
            <a:rPr lang="en-US" dirty="0"/>
            <a:t>Once children reach the Lime Level, they become an Independent Reader and receive </a:t>
          </a:r>
          <a:r>
            <a:rPr lang="en-US" dirty="0">
              <a:solidFill>
                <a:srgbClr val="FFFF00"/>
              </a:solidFill>
            </a:rPr>
            <a:t>a ‘Golden Sticker of Greatness’</a:t>
          </a:r>
          <a:r>
            <a:rPr lang="en-US" dirty="0"/>
            <a:t> from Mrs Farray-Green</a:t>
          </a:r>
        </a:p>
      </dgm:t>
    </dgm:pt>
    <dgm:pt modelId="{0E65F3F5-AEF0-4C4E-8735-E641B66CACA9}" type="parTrans" cxnId="{86DB11A5-1AF4-43E8-92F4-41807D1CF7FF}">
      <dgm:prSet/>
      <dgm:spPr/>
      <dgm:t>
        <a:bodyPr/>
        <a:lstStyle/>
        <a:p>
          <a:endParaRPr lang="en-US"/>
        </a:p>
      </dgm:t>
    </dgm:pt>
    <dgm:pt modelId="{A784C6E2-B31D-4FC3-A6A4-BFCAA7559DF2}" type="sibTrans" cxnId="{86DB11A5-1AF4-43E8-92F4-41807D1CF7FF}">
      <dgm:prSet/>
      <dgm:spPr/>
      <dgm:t>
        <a:bodyPr/>
        <a:lstStyle/>
        <a:p>
          <a:endParaRPr lang="en-US"/>
        </a:p>
      </dgm:t>
    </dgm:pt>
    <dgm:pt modelId="{07F2CA2F-DAFD-4A60-90F9-592F37360A5B}">
      <dgm:prSet custT="1"/>
      <dgm:spPr/>
      <dgm:t>
        <a:bodyPr/>
        <a:lstStyle/>
        <a:p>
          <a:r>
            <a:rPr lang="en-US" sz="1600" dirty="0"/>
            <a:t>Children are then encouraged to read Lime+ books in school</a:t>
          </a:r>
        </a:p>
      </dgm:t>
    </dgm:pt>
    <dgm:pt modelId="{023ADCD4-2E2C-4FCF-9E97-3BA58C6072B8}" type="parTrans" cxnId="{770E98F4-B286-4CDB-88BC-7BC017383446}">
      <dgm:prSet/>
      <dgm:spPr/>
      <dgm:t>
        <a:bodyPr/>
        <a:lstStyle/>
        <a:p>
          <a:endParaRPr lang="en-US"/>
        </a:p>
      </dgm:t>
    </dgm:pt>
    <dgm:pt modelId="{D6DDDE8F-BDBD-4C97-ABEB-BBC863F4AECA}" type="sibTrans" cxnId="{770E98F4-B286-4CDB-88BC-7BC017383446}">
      <dgm:prSet/>
      <dgm:spPr/>
      <dgm:t>
        <a:bodyPr/>
        <a:lstStyle/>
        <a:p>
          <a:endParaRPr lang="en-US"/>
        </a:p>
      </dgm:t>
    </dgm:pt>
    <dgm:pt modelId="{AC505AB9-D3E5-4934-A2D7-DF5B33CD78AB}">
      <dgm:prSet custT="1"/>
      <dgm:spPr/>
      <dgm:t>
        <a:bodyPr/>
        <a:lstStyle/>
        <a:p>
          <a:r>
            <a:rPr lang="en-US" sz="1600" dirty="0"/>
            <a:t>*Some children will still read frequently with an adult</a:t>
          </a:r>
        </a:p>
      </dgm:t>
    </dgm:pt>
    <dgm:pt modelId="{485F15AE-60E4-4E16-A87F-0879EBCE704F}" type="parTrans" cxnId="{93AA0E44-21C5-4C8F-BF9F-4A5849FB9FF4}">
      <dgm:prSet/>
      <dgm:spPr/>
      <dgm:t>
        <a:bodyPr/>
        <a:lstStyle/>
        <a:p>
          <a:endParaRPr lang="en-US"/>
        </a:p>
      </dgm:t>
    </dgm:pt>
    <dgm:pt modelId="{1A127A25-15E0-4B28-B8FD-7BA036605770}" type="sibTrans" cxnId="{93AA0E44-21C5-4C8F-BF9F-4A5849FB9FF4}">
      <dgm:prSet/>
      <dgm:spPr/>
      <dgm:t>
        <a:bodyPr/>
        <a:lstStyle/>
        <a:p>
          <a:endParaRPr lang="en-US"/>
        </a:p>
      </dgm:t>
    </dgm:pt>
    <dgm:pt modelId="{26DB8D8B-F52F-4563-9725-1D2AA400EF87}">
      <dgm:prSet custT="1"/>
      <dgm:spPr/>
      <dgm:t>
        <a:bodyPr/>
        <a:lstStyle/>
        <a:p>
          <a:r>
            <a:rPr lang="en-US" sz="1600" dirty="0"/>
            <a:t> Read wider at home</a:t>
          </a:r>
        </a:p>
      </dgm:t>
    </dgm:pt>
    <dgm:pt modelId="{96A33353-694D-409F-881F-C18D29300364}" type="parTrans" cxnId="{C220E70C-7B38-41BF-A572-59A13DEFB431}">
      <dgm:prSet/>
      <dgm:spPr/>
      <dgm:t>
        <a:bodyPr/>
        <a:lstStyle/>
        <a:p>
          <a:endParaRPr lang="en-GB"/>
        </a:p>
      </dgm:t>
    </dgm:pt>
    <dgm:pt modelId="{10B37D1E-03CD-4C5D-9858-F3F34F05D6E3}" type="sibTrans" cxnId="{C220E70C-7B38-41BF-A572-59A13DEFB431}">
      <dgm:prSet/>
      <dgm:spPr/>
      <dgm:t>
        <a:bodyPr/>
        <a:lstStyle/>
        <a:p>
          <a:endParaRPr lang="en-GB"/>
        </a:p>
      </dgm:t>
    </dgm:pt>
    <dgm:pt modelId="{E2C4DD76-34FB-454C-A7AC-F4AE26FE3D7A}" type="pres">
      <dgm:prSet presAssocID="{25FC8C6E-E224-4894-AC47-D0390887F117}" presName="Name0" presStyleCnt="0">
        <dgm:presLayoutVars>
          <dgm:dir/>
          <dgm:resizeHandles val="exact"/>
        </dgm:presLayoutVars>
      </dgm:prSet>
      <dgm:spPr/>
    </dgm:pt>
    <dgm:pt modelId="{F1950EEA-7BD1-47A0-804B-73AA05D8DEB4}" type="pres">
      <dgm:prSet presAssocID="{6C76B839-25B8-4BB6-91A6-9903DF112DE7}" presName="node" presStyleLbl="node1" presStyleIdx="0" presStyleCnt="8">
        <dgm:presLayoutVars>
          <dgm:bulletEnabled val="1"/>
        </dgm:presLayoutVars>
      </dgm:prSet>
      <dgm:spPr/>
    </dgm:pt>
    <dgm:pt modelId="{3F48F37C-42BF-4899-94D8-62762CA318D2}" type="pres">
      <dgm:prSet presAssocID="{0D39B0E8-4990-4AA0-A573-4B5D6634C0C6}" presName="sibTrans" presStyleLbl="sibTrans1D1" presStyleIdx="0" presStyleCnt="7"/>
      <dgm:spPr/>
    </dgm:pt>
    <dgm:pt modelId="{6A89DA63-9C33-4E87-BE13-55EBB3C68742}" type="pres">
      <dgm:prSet presAssocID="{0D39B0E8-4990-4AA0-A573-4B5D6634C0C6}" presName="connectorText" presStyleLbl="sibTrans1D1" presStyleIdx="0" presStyleCnt="7"/>
      <dgm:spPr/>
    </dgm:pt>
    <dgm:pt modelId="{C2847DEF-2EB0-4F63-A9ED-D612DAD56D5E}" type="pres">
      <dgm:prSet presAssocID="{791955A3-0C1A-47CD-9A7D-87FBAA532F2F}" presName="node" presStyleLbl="node1" presStyleIdx="1" presStyleCnt="8">
        <dgm:presLayoutVars>
          <dgm:bulletEnabled val="1"/>
        </dgm:presLayoutVars>
      </dgm:prSet>
      <dgm:spPr/>
    </dgm:pt>
    <dgm:pt modelId="{5A694635-DEB1-4648-B4A4-F1EB5B0B9C9F}" type="pres">
      <dgm:prSet presAssocID="{B02FA4C8-491D-4A30-90BD-A32906646122}" presName="sibTrans" presStyleLbl="sibTrans1D1" presStyleIdx="1" presStyleCnt="7"/>
      <dgm:spPr/>
    </dgm:pt>
    <dgm:pt modelId="{4937887E-7E13-4249-BF2C-316E7FAC3D71}" type="pres">
      <dgm:prSet presAssocID="{B02FA4C8-491D-4A30-90BD-A32906646122}" presName="connectorText" presStyleLbl="sibTrans1D1" presStyleIdx="1" presStyleCnt="7"/>
      <dgm:spPr/>
    </dgm:pt>
    <dgm:pt modelId="{44E7A0C5-52E4-4490-B7C8-CA82F2E9171E}" type="pres">
      <dgm:prSet presAssocID="{D70C1787-C0E1-465D-90D5-D31A3646FF00}" presName="node" presStyleLbl="node1" presStyleIdx="2" presStyleCnt="8" custScaleX="118917">
        <dgm:presLayoutVars>
          <dgm:bulletEnabled val="1"/>
        </dgm:presLayoutVars>
      </dgm:prSet>
      <dgm:spPr/>
    </dgm:pt>
    <dgm:pt modelId="{EE0F25D4-D1F4-412E-B663-32F439385DA2}" type="pres">
      <dgm:prSet presAssocID="{EC9864C0-0207-48A9-A435-91EDACCFF588}" presName="sibTrans" presStyleLbl="sibTrans1D1" presStyleIdx="2" presStyleCnt="7"/>
      <dgm:spPr/>
    </dgm:pt>
    <dgm:pt modelId="{1C4B9F3E-65A9-4FE3-AF2B-35E5139ACAE4}" type="pres">
      <dgm:prSet presAssocID="{EC9864C0-0207-48A9-A435-91EDACCFF588}" presName="connectorText" presStyleLbl="sibTrans1D1" presStyleIdx="2" presStyleCnt="7"/>
      <dgm:spPr/>
    </dgm:pt>
    <dgm:pt modelId="{98E81B97-6E1A-4775-A7CB-5247805D0849}" type="pres">
      <dgm:prSet presAssocID="{7038CDCA-D7BC-4453-9728-C888EC3B638B}" presName="node" presStyleLbl="node1" presStyleIdx="3" presStyleCnt="8">
        <dgm:presLayoutVars>
          <dgm:bulletEnabled val="1"/>
        </dgm:presLayoutVars>
      </dgm:prSet>
      <dgm:spPr/>
    </dgm:pt>
    <dgm:pt modelId="{0A910549-C902-49E4-824B-31ADC0717124}" type="pres">
      <dgm:prSet presAssocID="{90F2766A-F2F5-4D82-A59A-368009E1C43D}" presName="sibTrans" presStyleLbl="sibTrans1D1" presStyleIdx="3" presStyleCnt="7"/>
      <dgm:spPr/>
    </dgm:pt>
    <dgm:pt modelId="{1E533A7F-626A-4AAB-B080-FAE35F34D61E}" type="pres">
      <dgm:prSet presAssocID="{90F2766A-F2F5-4D82-A59A-368009E1C43D}" presName="connectorText" presStyleLbl="sibTrans1D1" presStyleIdx="3" presStyleCnt="7"/>
      <dgm:spPr/>
    </dgm:pt>
    <dgm:pt modelId="{01C3104D-025E-4FA0-92BB-9A7D524E8AA5}" type="pres">
      <dgm:prSet presAssocID="{DB5CA5C2-868C-420D-869C-427E1EA83B84}" presName="node" presStyleLbl="node1" presStyleIdx="4" presStyleCnt="8">
        <dgm:presLayoutVars>
          <dgm:bulletEnabled val="1"/>
        </dgm:presLayoutVars>
      </dgm:prSet>
      <dgm:spPr/>
    </dgm:pt>
    <dgm:pt modelId="{E6AD696F-B46B-4901-931D-1C71596A3C2C}" type="pres">
      <dgm:prSet presAssocID="{A784C6E2-B31D-4FC3-A6A4-BFCAA7559DF2}" presName="sibTrans" presStyleLbl="sibTrans1D1" presStyleIdx="4" presStyleCnt="7"/>
      <dgm:spPr/>
    </dgm:pt>
    <dgm:pt modelId="{3EF9D2AB-FE87-4B86-B035-8020D1256729}" type="pres">
      <dgm:prSet presAssocID="{A784C6E2-B31D-4FC3-A6A4-BFCAA7559DF2}" presName="connectorText" presStyleLbl="sibTrans1D1" presStyleIdx="4" presStyleCnt="7"/>
      <dgm:spPr/>
    </dgm:pt>
    <dgm:pt modelId="{89E8F047-A6F3-477E-AA4D-FA9E687B3A98}" type="pres">
      <dgm:prSet presAssocID="{07F2CA2F-DAFD-4A60-90F9-592F37360A5B}" presName="node" presStyleLbl="node1" presStyleIdx="5" presStyleCnt="8" custScaleX="108686">
        <dgm:presLayoutVars>
          <dgm:bulletEnabled val="1"/>
        </dgm:presLayoutVars>
      </dgm:prSet>
      <dgm:spPr/>
    </dgm:pt>
    <dgm:pt modelId="{1ABA56E8-E233-4BCE-8CDC-2DB1E2535C8E}" type="pres">
      <dgm:prSet presAssocID="{D6DDDE8F-BDBD-4C97-ABEB-BBC863F4AECA}" presName="sibTrans" presStyleLbl="sibTrans1D1" presStyleIdx="5" presStyleCnt="7"/>
      <dgm:spPr/>
    </dgm:pt>
    <dgm:pt modelId="{B8B3D8BA-12F4-4401-98F0-AC0F95A9460F}" type="pres">
      <dgm:prSet presAssocID="{D6DDDE8F-BDBD-4C97-ABEB-BBC863F4AECA}" presName="connectorText" presStyleLbl="sibTrans1D1" presStyleIdx="5" presStyleCnt="7"/>
      <dgm:spPr/>
    </dgm:pt>
    <dgm:pt modelId="{4150555A-52B1-4D96-96D4-709E1360C5C3}" type="pres">
      <dgm:prSet presAssocID="{26DB8D8B-F52F-4563-9725-1D2AA400EF87}" presName="node" presStyleLbl="node1" presStyleIdx="6" presStyleCnt="8">
        <dgm:presLayoutVars>
          <dgm:bulletEnabled val="1"/>
        </dgm:presLayoutVars>
      </dgm:prSet>
      <dgm:spPr/>
    </dgm:pt>
    <dgm:pt modelId="{5B23E4DF-E0A4-4EA8-BC0F-B0BAB6935001}" type="pres">
      <dgm:prSet presAssocID="{10B37D1E-03CD-4C5D-9858-F3F34F05D6E3}" presName="sibTrans" presStyleLbl="sibTrans1D1" presStyleIdx="6" presStyleCnt="7"/>
      <dgm:spPr/>
    </dgm:pt>
    <dgm:pt modelId="{3727B3D8-0B15-4A4D-9EFD-C2A7EA6755A8}" type="pres">
      <dgm:prSet presAssocID="{10B37D1E-03CD-4C5D-9858-F3F34F05D6E3}" presName="connectorText" presStyleLbl="sibTrans1D1" presStyleIdx="6" presStyleCnt="7"/>
      <dgm:spPr/>
    </dgm:pt>
    <dgm:pt modelId="{2B481816-76DD-43CC-A025-56FA582EAE8F}" type="pres">
      <dgm:prSet presAssocID="{AC505AB9-D3E5-4934-A2D7-DF5B33CD78AB}" presName="node" presStyleLbl="node1" presStyleIdx="7" presStyleCnt="8">
        <dgm:presLayoutVars>
          <dgm:bulletEnabled val="1"/>
        </dgm:presLayoutVars>
      </dgm:prSet>
      <dgm:spPr/>
    </dgm:pt>
  </dgm:ptLst>
  <dgm:cxnLst>
    <dgm:cxn modelId="{48714E03-5D96-420C-B0E1-D3E8C2E90F2A}" type="presOf" srcId="{A784C6E2-B31D-4FC3-A6A4-BFCAA7559DF2}" destId="{E6AD696F-B46B-4901-931D-1C71596A3C2C}" srcOrd="0" destOrd="0" presId="urn:microsoft.com/office/officeart/2016/7/layout/RepeatingBendingProcessNew"/>
    <dgm:cxn modelId="{53661205-7FE8-4B94-B879-FD27F2DBCFBC}" type="presOf" srcId="{6C76B839-25B8-4BB6-91A6-9903DF112DE7}" destId="{F1950EEA-7BD1-47A0-804B-73AA05D8DEB4}" srcOrd="0" destOrd="0" presId="urn:microsoft.com/office/officeart/2016/7/layout/RepeatingBendingProcessNew"/>
    <dgm:cxn modelId="{5F04F90A-841A-4B40-AB9C-DC354E3EB843}" type="presOf" srcId="{10B37D1E-03CD-4C5D-9858-F3F34F05D6E3}" destId="{5B23E4DF-E0A4-4EA8-BC0F-B0BAB6935001}" srcOrd="0" destOrd="0" presId="urn:microsoft.com/office/officeart/2016/7/layout/RepeatingBendingProcessNew"/>
    <dgm:cxn modelId="{C220E70C-7B38-41BF-A572-59A13DEFB431}" srcId="{25FC8C6E-E224-4894-AC47-D0390887F117}" destId="{26DB8D8B-F52F-4563-9725-1D2AA400EF87}" srcOrd="6" destOrd="0" parTransId="{96A33353-694D-409F-881F-C18D29300364}" sibTransId="{10B37D1E-03CD-4C5D-9858-F3F34F05D6E3}"/>
    <dgm:cxn modelId="{97739F10-CE8F-42B8-B9B9-0CF851E3BB72}" type="presOf" srcId="{791955A3-0C1A-47CD-9A7D-87FBAA532F2F}" destId="{C2847DEF-2EB0-4F63-A9ED-D612DAD56D5E}" srcOrd="0" destOrd="0" presId="urn:microsoft.com/office/officeart/2016/7/layout/RepeatingBendingProcessNew"/>
    <dgm:cxn modelId="{EB22671F-2568-47A1-B724-37686E599873}" type="presOf" srcId="{26DB8D8B-F52F-4563-9725-1D2AA400EF87}" destId="{4150555A-52B1-4D96-96D4-709E1360C5C3}" srcOrd="0" destOrd="0" presId="urn:microsoft.com/office/officeart/2016/7/layout/RepeatingBendingProcessNew"/>
    <dgm:cxn modelId="{DF97A12A-CAEB-485A-A3CD-8AE1C0E5DF7D}" type="presOf" srcId="{90F2766A-F2F5-4D82-A59A-368009E1C43D}" destId="{1E533A7F-626A-4AAB-B080-FAE35F34D61E}" srcOrd="1" destOrd="0" presId="urn:microsoft.com/office/officeart/2016/7/layout/RepeatingBendingProcessNew"/>
    <dgm:cxn modelId="{FB7E4E31-EC6C-48AB-AA3A-D82B0E791459}" type="presOf" srcId="{0D39B0E8-4990-4AA0-A573-4B5D6634C0C6}" destId="{6A89DA63-9C33-4E87-BE13-55EBB3C68742}" srcOrd="1" destOrd="0" presId="urn:microsoft.com/office/officeart/2016/7/layout/RepeatingBendingProcessNew"/>
    <dgm:cxn modelId="{FB9F2D35-6530-420D-86CE-C75C1EAC63B2}" srcId="{25FC8C6E-E224-4894-AC47-D0390887F117}" destId="{6C76B839-25B8-4BB6-91A6-9903DF112DE7}" srcOrd="0" destOrd="0" parTransId="{EBFE250B-7759-4514-8B45-40A91A7BF855}" sibTransId="{0D39B0E8-4990-4AA0-A573-4B5D6634C0C6}"/>
    <dgm:cxn modelId="{28C54D3C-31F7-48EA-98BD-05B9D572AA76}" type="presOf" srcId="{90F2766A-F2F5-4D82-A59A-368009E1C43D}" destId="{0A910549-C902-49E4-824B-31ADC0717124}" srcOrd="0" destOrd="0" presId="urn:microsoft.com/office/officeart/2016/7/layout/RepeatingBendingProcessNew"/>
    <dgm:cxn modelId="{152B313E-F6D8-43CF-BE3C-2DEE7C8B9D16}" type="presOf" srcId="{A784C6E2-B31D-4FC3-A6A4-BFCAA7559DF2}" destId="{3EF9D2AB-FE87-4B86-B035-8020D1256729}" srcOrd="1" destOrd="0" presId="urn:microsoft.com/office/officeart/2016/7/layout/RepeatingBendingProcessNew"/>
    <dgm:cxn modelId="{97313C40-641B-42A1-B18E-51A0B329DD9B}" type="presOf" srcId="{25FC8C6E-E224-4894-AC47-D0390887F117}" destId="{E2C4DD76-34FB-454C-A7AC-F4AE26FE3D7A}" srcOrd="0" destOrd="0" presId="urn:microsoft.com/office/officeart/2016/7/layout/RepeatingBendingProcessNew"/>
    <dgm:cxn modelId="{93AA0E44-21C5-4C8F-BF9F-4A5849FB9FF4}" srcId="{25FC8C6E-E224-4894-AC47-D0390887F117}" destId="{AC505AB9-D3E5-4934-A2D7-DF5B33CD78AB}" srcOrd="7" destOrd="0" parTransId="{485F15AE-60E4-4E16-A87F-0879EBCE704F}" sibTransId="{1A127A25-15E0-4B28-B8FD-7BA036605770}"/>
    <dgm:cxn modelId="{2DDFAF67-8D14-4092-83E5-A2314B4CBBCA}" type="presOf" srcId="{7038CDCA-D7BC-4453-9728-C888EC3B638B}" destId="{98E81B97-6E1A-4775-A7CB-5247805D0849}" srcOrd="0" destOrd="0" presId="urn:microsoft.com/office/officeart/2016/7/layout/RepeatingBendingProcessNew"/>
    <dgm:cxn modelId="{3F69894C-2335-4474-ADED-F5842FAE39B5}" srcId="{25FC8C6E-E224-4894-AC47-D0390887F117}" destId="{791955A3-0C1A-47CD-9A7D-87FBAA532F2F}" srcOrd="1" destOrd="0" parTransId="{9F92A0D8-4735-42CB-9A0D-F85D00C9588F}" sibTransId="{B02FA4C8-491D-4A30-90BD-A32906646122}"/>
    <dgm:cxn modelId="{E6334C54-476C-490A-A743-ACFC71AED270}" type="presOf" srcId="{EC9864C0-0207-48A9-A435-91EDACCFF588}" destId="{EE0F25D4-D1F4-412E-B663-32F439385DA2}" srcOrd="0" destOrd="0" presId="urn:microsoft.com/office/officeart/2016/7/layout/RepeatingBendingProcessNew"/>
    <dgm:cxn modelId="{F3DAF874-000B-44C4-80A0-BB19F0DB6232}" type="presOf" srcId="{D6DDDE8F-BDBD-4C97-ABEB-BBC863F4AECA}" destId="{1ABA56E8-E233-4BCE-8CDC-2DB1E2535C8E}" srcOrd="0" destOrd="0" presId="urn:microsoft.com/office/officeart/2016/7/layout/RepeatingBendingProcessNew"/>
    <dgm:cxn modelId="{B62FBB76-1F46-45CC-B6DC-6EB8B1308715}" type="presOf" srcId="{10B37D1E-03CD-4C5D-9858-F3F34F05D6E3}" destId="{3727B3D8-0B15-4A4D-9EFD-C2A7EA6755A8}" srcOrd="1" destOrd="0" presId="urn:microsoft.com/office/officeart/2016/7/layout/RepeatingBendingProcessNew"/>
    <dgm:cxn modelId="{A4C72B8E-17FF-4AF9-A596-1E8EF2FBEBA5}" type="presOf" srcId="{AC505AB9-D3E5-4934-A2D7-DF5B33CD78AB}" destId="{2B481816-76DD-43CC-A025-56FA582EAE8F}" srcOrd="0" destOrd="0" presId="urn:microsoft.com/office/officeart/2016/7/layout/RepeatingBendingProcessNew"/>
    <dgm:cxn modelId="{0D500E9F-CCC1-4681-8C81-AD2456FA039E}" type="presOf" srcId="{0D39B0E8-4990-4AA0-A573-4B5D6634C0C6}" destId="{3F48F37C-42BF-4899-94D8-62762CA318D2}" srcOrd="0" destOrd="0" presId="urn:microsoft.com/office/officeart/2016/7/layout/RepeatingBendingProcessNew"/>
    <dgm:cxn modelId="{86DB11A5-1AF4-43E8-92F4-41807D1CF7FF}" srcId="{25FC8C6E-E224-4894-AC47-D0390887F117}" destId="{DB5CA5C2-868C-420D-869C-427E1EA83B84}" srcOrd="4" destOrd="0" parTransId="{0E65F3F5-AEF0-4C4E-8735-E641B66CACA9}" sibTransId="{A784C6E2-B31D-4FC3-A6A4-BFCAA7559DF2}"/>
    <dgm:cxn modelId="{49F460B0-1C1C-4144-B70B-35596D2477AD}" type="presOf" srcId="{EC9864C0-0207-48A9-A435-91EDACCFF588}" destId="{1C4B9F3E-65A9-4FE3-AF2B-35E5139ACAE4}" srcOrd="1" destOrd="0" presId="urn:microsoft.com/office/officeart/2016/7/layout/RepeatingBendingProcessNew"/>
    <dgm:cxn modelId="{7670A3BE-548F-4FD9-9114-4FAF884DA7D6}" type="presOf" srcId="{B02FA4C8-491D-4A30-90BD-A32906646122}" destId="{5A694635-DEB1-4648-B4A4-F1EB5B0B9C9F}" srcOrd="0" destOrd="0" presId="urn:microsoft.com/office/officeart/2016/7/layout/RepeatingBendingProcessNew"/>
    <dgm:cxn modelId="{3B63D7BE-0B6E-44FE-9311-D8DFF01BDC46}" type="presOf" srcId="{DB5CA5C2-868C-420D-869C-427E1EA83B84}" destId="{01C3104D-025E-4FA0-92BB-9A7D524E8AA5}" srcOrd="0" destOrd="0" presId="urn:microsoft.com/office/officeart/2016/7/layout/RepeatingBendingProcessNew"/>
    <dgm:cxn modelId="{F15825BF-13D2-48F7-9F24-7B82B9FCDCF3}" type="presOf" srcId="{07F2CA2F-DAFD-4A60-90F9-592F37360A5B}" destId="{89E8F047-A6F3-477E-AA4D-FA9E687B3A98}" srcOrd="0" destOrd="0" presId="urn:microsoft.com/office/officeart/2016/7/layout/RepeatingBendingProcessNew"/>
    <dgm:cxn modelId="{AD60D7C9-EB0C-4048-873C-C31216C2F7A7}" type="presOf" srcId="{D6DDDE8F-BDBD-4C97-ABEB-BBC863F4AECA}" destId="{B8B3D8BA-12F4-4401-98F0-AC0F95A9460F}" srcOrd="1" destOrd="0" presId="urn:microsoft.com/office/officeart/2016/7/layout/RepeatingBendingProcessNew"/>
    <dgm:cxn modelId="{6918C1D3-2DA4-47A3-861D-AF390185A549}" type="presOf" srcId="{D70C1787-C0E1-465D-90D5-D31A3646FF00}" destId="{44E7A0C5-52E4-4490-B7C8-CA82F2E9171E}" srcOrd="0" destOrd="0" presId="urn:microsoft.com/office/officeart/2016/7/layout/RepeatingBendingProcessNew"/>
    <dgm:cxn modelId="{10C630D4-B4C1-4C31-A8BB-6525B7B2FC5E}" type="presOf" srcId="{B02FA4C8-491D-4A30-90BD-A32906646122}" destId="{4937887E-7E13-4249-BF2C-316E7FAC3D71}" srcOrd="1" destOrd="0" presId="urn:microsoft.com/office/officeart/2016/7/layout/RepeatingBendingProcessNew"/>
    <dgm:cxn modelId="{45D908D9-71B4-4A4A-841A-9AB083F2ECB0}" srcId="{25FC8C6E-E224-4894-AC47-D0390887F117}" destId="{D70C1787-C0E1-465D-90D5-D31A3646FF00}" srcOrd="2" destOrd="0" parTransId="{DEC03DAA-181B-402C-A329-C116BFC247FD}" sibTransId="{EC9864C0-0207-48A9-A435-91EDACCFF588}"/>
    <dgm:cxn modelId="{59202CF2-0D6A-49DA-90DC-5CF14D05C447}" srcId="{25FC8C6E-E224-4894-AC47-D0390887F117}" destId="{7038CDCA-D7BC-4453-9728-C888EC3B638B}" srcOrd="3" destOrd="0" parTransId="{6F27D6F1-D0E2-42A6-9551-5F0A68027BB0}" sibTransId="{90F2766A-F2F5-4D82-A59A-368009E1C43D}"/>
    <dgm:cxn modelId="{770E98F4-B286-4CDB-88BC-7BC017383446}" srcId="{25FC8C6E-E224-4894-AC47-D0390887F117}" destId="{07F2CA2F-DAFD-4A60-90F9-592F37360A5B}" srcOrd="5" destOrd="0" parTransId="{023ADCD4-2E2C-4FCF-9E97-3BA58C6072B8}" sibTransId="{D6DDDE8F-BDBD-4C97-ABEB-BBC863F4AECA}"/>
    <dgm:cxn modelId="{1B1C6071-213F-44EF-9AD5-E86F647F0B1E}" type="presParOf" srcId="{E2C4DD76-34FB-454C-A7AC-F4AE26FE3D7A}" destId="{F1950EEA-7BD1-47A0-804B-73AA05D8DEB4}" srcOrd="0" destOrd="0" presId="urn:microsoft.com/office/officeart/2016/7/layout/RepeatingBendingProcessNew"/>
    <dgm:cxn modelId="{8BE8C5ED-AD3F-4AE6-B678-881BDC225B4A}" type="presParOf" srcId="{E2C4DD76-34FB-454C-A7AC-F4AE26FE3D7A}" destId="{3F48F37C-42BF-4899-94D8-62762CA318D2}" srcOrd="1" destOrd="0" presId="urn:microsoft.com/office/officeart/2016/7/layout/RepeatingBendingProcessNew"/>
    <dgm:cxn modelId="{E6456CD3-E530-48F2-891A-6F6098363665}" type="presParOf" srcId="{3F48F37C-42BF-4899-94D8-62762CA318D2}" destId="{6A89DA63-9C33-4E87-BE13-55EBB3C68742}" srcOrd="0" destOrd="0" presId="urn:microsoft.com/office/officeart/2016/7/layout/RepeatingBendingProcessNew"/>
    <dgm:cxn modelId="{B58E173C-AF0D-4EE1-ACD4-011A4CBE9F8C}" type="presParOf" srcId="{E2C4DD76-34FB-454C-A7AC-F4AE26FE3D7A}" destId="{C2847DEF-2EB0-4F63-A9ED-D612DAD56D5E}" srcOrd="2" destOrd="0" presId="urn:microsoft.com/office/officeart/2016/7/layout/RepeatingBendingProcessNew"/>
    <dgm:cxn modelId="{DFF19CAC-DAEA-4C00-99E4-F4481EB8D668}" type="presParOf" srcId="{E2C4DD76-34FB-454C-A7AC-F4AE26FE3D7A}" destId="{5A694635-DEB1-4648-B4A4-F1EB5B0B9C9F}" srcOrd="3" destOrd="0" presId="urn:microsoft.com/office/officeart/2016/7/layout/RepeatingBendingProcessNew"/>
    <dgm:cxn modelId="{CE8A6C60-3B05-4EB7-808D-A2630512614D}" type="presParOf" srcId="{5A694635-DEB1-4648-B4A4-F1EB5B0B9C9F}" destId="{4937887E-7E13-4249-BF2C-316E7FAC3D71}" srcOrd="0" destOrd="0" presId="urn:microsoft.com/office/officeart/2016/7/layout/RepeatingBendingProcessNew"/>
    <dgm:cxn modelId="{E808F5AB-FF64-4EE0-A14F-4CC9EE4152F2}" type="presParOf" srcId="{E2C4DD76-34FB-454C-A7AC-F4AE26FE3D7A}" destId="{44E7A0C5-52E4-4490-B7C8-CA82F2E9171E}" srcOrd="4" destOrd="0" presId="urn:microsoft.com/office/officeart/2016/7/layout/RepeatingBendingProcessNew"/>
    <dgm:cxn modelId="{DA349C54-21CD-4752-9FC6-4F809E515813}" type="presParOf" srcId="{E2C4DD76-34FB-454C-A7AC-F4AE26FE3D7A}" destId="{EE0F25D4-D1F4-412E-B663-32F439385DA2}" srcOrd="5" destOrd="0" presId="urn:microsoft.com/office/officeart/2016/7/layout/RepeatingBendingProcessNew"/>
    <dgm:cxn modelId="{B6686D4D-AC2F-4E7C-9D6D-09583F22F22A}" type="presParOf" srcId="{EE0F25D4-D1F4-412E-B663-32F439385DA2}" destId="{1C4B9F3E-65A9-4FE3-AF2B-35E5139ACAE4}" srcOrd="0" destOrd="0" presId="urn:microsoft.com/office/officeart/2016/7/layout/RepeatingBendingProcessNew"/>
    <dgm:cxn modelId="{F1F84B8C-2667-4C18-BCDD-CBD2FFAB12F4}" type="presParOf" srcId="{E2C4DD76-34FB-454C-A7AC-F4AE26FE3D7A}" destId="{98E81B97-6E1A-4775-A7CB-5247805D0849}" srcOrd="6" destOrd="0" presId="urn:microsoft.com/office/officeart/2016/7/layout/RepeatingBendingProcessNew"/>
    <dgm:cxn modelId="{CE7E6EB5-79A9-4BC8-9E46-E3059CC9A412}" type="presParOf" srcId="{E2C4DD76-34FB-454C-A7AC-F4AE26FE3D7A}" destId="{0A910549-C902-49E4-824B-31ADC0717124}" srcOrd="7" destOrd="0" presId="urn:microsoft.com/office/officeart/2016/7/layout/RepeatingBendingProcessNew"/>
    <dgm:cxn modelId="{1A8B2DA3-655B-45E1-A69C-2ED643B5356A}" type="presParOf" srcId="{0A910549-C902-49E4-824B-31ADC0717124}" destId="{1E533A7F-626A-4AAB-B080-FAE35F34D61E}" srcOrd="0" destOrd="0" presId="urn:microsoft.com/office/officeart/2016/7/layout/RepeatingBendingProcessNew"/>
    <dgm:cxn modelId="{50B41B73-A7DA-4364-85EF-5D256A69C72B}" type="presParOf" srcId="{E2C4DD76-34FB-454C-A7AC-F4AE26FE3D7A}" destId="{01C3104D-025E-4FA0-92BB-9A7D524E8AA5}" srcOrd="8" destOrd="0" presId="urn:microsoft.com/office/officeart/2016/7/layout/RepeatingBendingProcessNew"/>
    <dgm:cxn modelId="{E11D5D64-6AD6-4F61-B8EB-A25FD13D9658}" type="presParOf" srcId="{E2C4DD76-34FB-454C-A7AC-F4AE26FE3D7A}" destId="{E6AD696F-B46B-4901-931D-1C71596A3C2C}" srcOrd="9" destOrd="0" presId="urn:microsoft.com/office/officeart/2016/7/layout/RepeatingBendingProcessNew"/>
    <dgm:cxn modelId="{BFFCD0FD-B9B7-4B99-A5A5-D5815D9C2469}" type="presParOf" srcId="{E6AD696F-B46B-4901-931D-1C71596A3C2C}" destId="{3EF9D2AB-FE87-4B86-B035-8020D1256729}" srcOrd="0" destOrd="0" presId="urn:microsoft.com/office/officeart/2016/7/layout/RepeatingBendingProcessNew"/>
    <dgm:cxn modelId="{47CB7BED-1C56-48A5-A5C1-3823132A9682}" type="presParOf" srcId="{E2C4DD76-34FB-454C-A7AC-F4AE26FE3D7A}" destId="{89E8F047-A6F3-477E-AA4D-FA9E687B3A98}" srcOrd="10" destOrd="0" presId="urn:microsoft.com/office/officeart/2016/7/layout/RepeatingBendingProcessNew"/>
    <dgm:cxn modelId="{BAAD3F1D-B64F-4F96-BF05-88C9744DC94D}" type="presParOf" srcId="{E2C4DD76-34FB-454C-A7AC-F4AE26FE3D7A}" destId="{1ABA56E8-E233-4BCE-8CDC-2DB1E2535C8E}" srcOrd="11" destOrd="0" presId="urn:microsoft.com/office/officeart/2016/7/layout/RepeatingBendingProcessNew"/>
    <dgm:cxn modelId="{7CE13B3D-5E54-4222-B1B4-8484F7784429}" type="presParOf" srcId="{1ABA56E8-E233-4BCE-8CDC-2DB1E2535C8E}" destId="{B8B3D8BA-12F4-4401-98F0-AC0F95A9460F}" srcOrd="0" destOrd="0" presId="urn:microsoft.com/office/officeart/2016/7/layout/RepeatingBendingProcessNew"/>
    <dgm:cxn modelId="{64AD2D1A-0A40-4427-9AE6-67466BBDA252}" type="presParOf" srcId="{E2C4DD76-34FB-454C-A7AC-F4AE26FE3D7A}" destId="{4150555A-52B1-4D96-96D4-709E1360C5C3}" srcOrd="12" destOrd="0" presId="urn:microsoft.com/office/officeart/2016/7/layout/RepeatingBendingProcessNew"/>
    <dgm:cxn modelId="{CC9D72B2-4EFA-42EF-96D2-626E8E7024D6}" type="presParOf" srcId="{E2C4DD76-34FB-454C-A7AC-F4AE26FE3D7A}" destId="{5B23E4DF-E0A4-4EA8-BC0F-B0BAB6935001}" srcOrd="13" destOrd="0" presId="urn:microsoft.com/office/officeart/2016/7/layout/RepeatingBendingProcessNew"/>
    <dgm:cxn modelId="{A7831548-6907-4F34-B80E-BBF0E51975F0}" type="presParOf" srcId="{5B23E4DF-E0A4-4EA8-BC0F-B0BAB6935001}" destId="{3727B3D8-0B15-4A4D-9EFD-C2A7EA6755A8}" srcOrd="0" destOrd="0" presId="urn:microsoft.com/office/officeart/2016/7/layout/RepeatingBendingProcessNew"/>
    <dgm:cxn modelId="{A1A0DA6C-1C32-412D-9FEF-FCF1D5806588}" type="presParOf" srcId="{E2C4DD76-34FB-454C-A7AC-F4AE26FE3D7A}" destId="{2B481816-76DD-43CC-A025-56FA582EAE8F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62FECD-7B75-4FD4-B47F-30038A3C2E6D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9DDBECC-0E7C-48A1-AC7B-785DEC0E1647}">
      <dgm:prSet/>
      <dgm:spPr/>
      <dgm:t>
        <a:bodyPr/>
        <a:lstStyle/>
        <a:p>
          <a:r>
            <a:rPr lang="en-US"/>
            <a:t>We teach children how to stay safe in the online world, through regular Internet Safety lessons, using a mixture of age-appropriate videos and activities</a:t>
          </a:r>
        </a:p>
      </dgm:t>
    </dgm:pt>
    <dgm:pt modelId="{551734CD-EBA5-487E-B2DB-1AC5E9E6F9B4}" type="parTrans" cxnId="{D0083965-75E0-4EEB-89D5-E914B6D8909B}">
      <dgm:prSet/>
      <dgm:spPr/>
      <dgm:t>
        <a:bodyPr/>
        <a:lstStyle/>
        <a:p>
          <a:endParaRPr lang="en-US"/>
        </a:p>
      </dgm:t>
    </dgm:pt>
    <dgm:pt modelId="{8209D472-E14C-47B0-970C-FB8DB8532E89}" type="sibTrans" cxnId="{D0083965-75E0-4EEB-89D5-E914B6D8909B}">
      <dgm:prSet/>
      <dgm:spPr/>
      <dgm:t>
        <a:bodyPr/>
        <a:lstStyle/>
        <a:p>
          <a:endParaRPr lang="en-US"/>
        </a:p>
      </dgm:t>
    </dgm:pt>
    <dgm:pt modelId="{4C132F6B-5CF1-49F2-BAE5-73D0C943F2E9}">
      <dgm:prSet/>
      <dgm:spPr/>
      <dgm:t>
        <a:bodyPr/>
        <a:lstStyle/>
        <a:p>
          <a:r>
            <a:rPr lang="en-US"/>
            <a:t>Staying safe online straddles school and home, so we encourage parent, family and wider school community involvement in our efforts to inform children about the digital world</a:t>
          </a:r>
        </a:p>
      </dgm:t>
    </dgm:pt>
    <dgm:pt modelId="{5EECB4BE-292F-4CCD-A4BA-00B8BF6AD258}" type="parTrans" cxnId="{11307993-A0F9-431C-95EB-3B8E68DF6653}">
      <dgm:prSet/>
      <dgm:spPr/>
      <dgm:t>
        <a:bodyPr/>
        <a:lstStyle/>
        <a:p>
          <a:endParaRPr lang="en-US"/>
        </a:p>
      </dgm:t>
    </dgm:pt>
    <dgm:pt modelId="{40316CFB-2898-4600-8F6C-2A408BB5E1BA}" type="sibTrans" cxnId="{11307993-A0F9-431C-95EB-3B8E68DF6653}">
      <dgm:prSet/>
      <dgm:spPr/>
      <dgm:t>
        <a:bodyPr/>
        <a:lstStyle/>
        <a:p>
          <a:endParaRPr lang="en-US"/>
        </a:p>
      </dgm:t>
    </dgm:pt>
    <dgm:pt modelId="{BBD472BD-73A7-4965-AA97-6BD60D4445C8}">
      <dgm:prSet/>
      <dgm:spPr/>
      <dgm:t>
        <a:bodyPr/>
        <a:lstStyle/>
        <a:p>
          <a:r>
            <a:rPr lang="en-US" dirty="0"/>
            <a:t>More information: </a:t>
          </a:r>
          <a:r>
            <a:rPr lang="en-US" dirty="0">
              <a:solidFill>
                <a:srgbClr val="FFFF00"/>
              </a:solidFill>
            </a:rPr>
            <a:t>https://nutfieldchurchprimary.co.uk/online-safety</a:t>
          </a:r>
        </a:p>
      </dgm:t>
    </dgm:pt>
    <dgm:pt modelId="{E4C95FD9-C3A9-48AF-9637-4201933DE13C}" type="parTrans" cxnId="{D33B5A9B-EF19-4C26-9C6C-BEA2BBB669D4}">
      <dgm:prSet/>
      <dgm:spPr/>
      <dgm:t>
        <a:bodyPr/>
        <a:lstStyle/>
        <a:p>
          <a:endParaRPr lang="en-US"/>
        </a:p>
      </dgm:t>
    </dgm:pt>
    <dgm:pt modelId="{FF459E69-1937-4213-B7A6-B67F4033C293}" type="sibTrans" cxnId="{D33B5A9B-EF19-4C26-9C6C-BEA2BBB669D4}">
      <dgm:prSet/>
      <dgm:spPr/>
      <dgm:t>
        <a:bodyPr/>
        <a:lstStyle/>
        <a:p>
          <a:endParaRPr lang="en-US"/>
        </a:p>
      </dgm:t>
    </dgm:pt>
    <dgm:pt modelId="{427A64CE-79DD-434D-8D89-ACA55695E573}" type="pres">
      <dgm:prSet presAssocID="{F862FECD-7B75-4FD4-B47F-30038A3C2E6D}" presName="vert0" presStyleCnt="0">
        <dgm:presLayoutVars>
          <dgm:dir/>
          <dgm:animOne val="branch"/>
          <dgm:animLvl val="lvl"/>
        </dgm:presLayoutVars>
      </dgm:prSet>
      <dgm:spPr/>
    </dgm:pt>
    <dgm:pt modelId="{59C0C67A-0790-41AB-9C60-AD19ED864AD7}" type="pres">
      <dgm:prSet presAssocID="{79DDBECC-0E7C-48A1-AC7B-785DEC0E1647}" presName="thickLine" presStyleLbl="alignNode1" presStyleIdx="0" presStyleCnt="3"/>
      <dgm:spPr/>
    </dgm:pt>
    <dgm:pt modelId="{B384BF5A-B84E-46DC-B879-080C60F6D81F}" type="pres">
      <dgm:prSet presAssocID="{79DDBECC-0E7C-48A1-AC7B-785DEC0E1647}" presName="horz1" presStyleCnt="0"/>
      <dgm:spPr/>
    </dgm:pt>
    <dgm:pt modelId="{2EBDFFF0-0C07-4079-8A9F-F01B10349022}" type="pres">
      <dgm:prSet presAssocID="{79DDBECC-0E7C-48A1-AC7B-785DEC0E1647}" presName="tx1" presStyleLbl="revTx" presStyleIdx="0" presStyleCnt="3"/>
      <dgm:spPr/>
    </dgm:pt>
    <dgm:pt modelId="{FDB770D7-D11B-4773-8C6A-BA179500FD5B}" type="pres">
      <dgm:prSet presAssocID="{79DDBECC-0E7C-48A1-AC7B-785DEC0E1647}" presName="vert1" presStyleCnt="0"/>
      <dgm:spPr/>
    </dgm:pt>
    <dgm:pt modelId="{8DC69FC6-E2BC-4400-B331-A6149B807166}" type="pres">
      <dgm:prSet presAssocID="{4C132F6B-5CF1-49F2-BAE5-73D0C943F2E9}" presName="thickLine" presStyleLbl="alignNode1" presStyleIdx="1" presStyleCnt="3"/>
      <dgm:spPr/>
    </dgm:pt>
    <dgm:pt modelId="{13C383BB-61EB-4232-83C2-939BB4354651}" type="pres">
      <dgm:prSet presAssocID="{4C132F6B-5CF1-49F2-BAE5-73D0C943F2E9}" presName="horz1" presStyleCnt="0"/>
      <dgm:spPr/>
    </dgm:pt>
    <dgm:pt modelId="{4749F70B-DAA6-4CB6-8FA9-BDFBE0F90CA7}" type="pres">
      <dgm:prSet presAssocID="{4C132F6B-5CF1-49F2-BAE5-73D0C943F2E9}" presName="tx1" presStyleLbl="revTx" presStyleIdx="1" presStyleCnt="3"/>
      <dgm:spPr/>
    </dgm:pt>
    <dgm:pt modelId="{4AEA9B4C-CF96-4D77-AE9E-48877FCF1044}" type="pres">
      <dgm:prSet presAssocID="{4C132F6B-5CF1-49F2-BAE5-73D0C943F2E9}" presName="vert1" presStyleCnt="0"/>
      <dgm:spPr/>
    </dgm:pt>
    <dgm:pt modelId="{0EF49F10-766F-430F-B19F-AD642697B252}" type="pres">
      <dgm:prSet presAssocID="{BBD472BD-73A7-4965-AA97-6BD60D4445C8}" presName="thickLine" presStyleLbl="alignNode1" presStyleIdx="2" presStyleCnt="3"/>
      <dgm:spPr/>
    </dgm:pt>
    <dgm:pt modelId="{2CC46DED-6EB7-47D1-AF64-9BBDB07B96C9}" type="pres">
      <dgm:prSet presAssocID="{BBD472BD-73A7-4965-AA97-6BD60D4445C8}" presName="horz1" presStyleCnt="0"/>
      <dgm:spPr/>
    </dgm:pt>
    <dgm:pt modelId="{62599C82-D1DA-4900-A6A1-5A51CE987688}" type="pres">
      <dgm:prSet presAssocID="{BBD472BD-73A7-4965-AA97-6BD60D4445C8}" presName="tx1" presStyleLbl="revTx" presStyleIdx="2" presStyleCnt="3"/>
      <dgm:spPr/>
    </dgm:pt>
    <dgm:pt modelId="{34E0F8AE-E090-4AA5-BA46-00E235422D9C}" type="pres">
      <dgm:prSet presAssocID="{BBD472BD-73A7-4965-AA97-6BD60D4445C8}" presName="vert1" presStyleCnt="0"/>
      <dgm:spPr/>
    </dgm:pt>
  </dgm:ptLst>
  <dgm:cxnLst>
    <dgm:cxn modelId="{08CEB235-E5A6-4F6C-8F8F-989172586F2C}" type="presOf" srcId="{BBD472BD-73A7-4965-AA97-6BD60D4445C8}" destId="{62599C82-D1DA-4900-A6A1-5A51CE987688}" srcOrd="0" destOrd="0" presId="urn:microsoft.com/office/officeart/2008/layout/LinedList"/>
    <dgm:cxn modelId="{D0083965-75E0-4EEB-89D5-E914B6D8909B}" srcId="{F862FECD-7B75-4FD4-B47F-30038A3C2E6D}" destId="{79DDBECC-0E7C-48A1-AC7B-785DEC0E1647}" srcOrd="0" destOrd="0" parTransId="{551734CD-EBA5-487E-B2DB-1AC5E9E6F9B4}" sibTransId="{8209D472-E14C-47B0-970C-FB8DB8532E89}"/>
    <dgm:cxn modelId="{AEBD0349-7CCB-422C-9768-D2BFBA2C73FE}" type="presOf" srcId="{79DDBECC-0E7C-48A1-AC7B-785DEC0E1647}" destId="{2EBDFFF0-0C07-4079-8A9F-F01B10349022}" srcOrd="0" destOrd="0" presId="urn:microsoft.com/office/officeart/2008/layout/LinedList"/>
    <dgm:cxn modelId="{942BFF77-19B3-4C71-9E52-1EC8F6244DD7}" type="presOf" srcId="{F862FECD-7B75-4FD4-B47F-30038A3C2E6D}" destId="{427A64CE-79DD-434D-8D89-ACA55695E573}" srcOrd="0" destOrd="0" presId="urn:microsoft.com/office/officeart/2008/layout/LinedList"/>
    <dgm:cxn modelId="{5CD43E79-EA54-4F7E-AE58-B6938CE715E6}" type="presOf" srcId="{4C132F6B-5CF1-49F2-BAE5-73D0C943F2E9}" destId="{4749F70B-DAA6-4CB6-8FA9-BDFBE0F90CA7}" srcOrd="0" destOrd="0" presId="urn:microsoft.com/office/officeart/2008/layout/LinedList"/>
    <dgm:cxn modelId="{11307993-A0F9-431C-95EB-3B8E68DF6653}" srcId="{F862FECD-7B75-4FD4-B47F-30038A3C2E6D}" destId="{4C132F6B-5CF1-49F2-BAE5-73D0C943F2E9}" srcOrd="1" destOrd="0" parTransId="{5EECB4BE-292F-4CCD-A4BA-00B8BF6AD258}" sibTransId="{40316CFB-2898-4600-8F6C-2A408BB5E1BA}"/>
    <dgm:cxn modelId="{D33B5A9B-EF19-4C26-9C6C-BEA2BBB669D4}" srcId="{F862FECD-7B75-4FD4-B47F-30038A3C2E6D}" destId="{BBD472BD-73A7-4965-AA97-6BD60D4445C8}" srcOrd="2" destOrd="0" parTransId="{E4C95FD9-C3A9-48AF-9637-4201933DE13C}" sibTransId="{FF459E69-1937-4213-B7A6-B67F4033C293}"/>
    <dgm:cxn modelId="{923840E0-F1BA-4A72-B4BD-66CA89A91041}" type="presParOf" srcId="{427A64CE-79DD-434D-8D89-ACA55695E573}" destId="{59C0C67A-0790-41AB-9C60-AD19ED864AD7}" srcOrd="0" destOrd="0" presId="urn:microsoft.com/office/officeart/2008/layout/LinedList"/>
    <dgm:cxn modelId="{29AB1017-3ECD-46DB-908C-35E9C5709516}" type="presParOf" srcId="{427A64CE-79DD-434D-8D89-ACA55695E573}" destId="{B384BF5A-B84E-46DC-B879-080C60F6D81F}" srcOrd="1" destOrd="0" presId="urn:microsoft.com/office/officeart/2008/layout/LinedList"/>
    <dgm:cxn modelId="{CEF69C9F-655A-4170-8039-9ADFFDB498FF}" type="presParOf" srcId="{B384BF5A-B84E-46DC-B879-080C60F6D81F}" destId="{2EBDFFF0-0C07-4079-8A9F-F01B10349022}" srcOrd="0" destOrd="0" presId="urn:microsoft.com/office/officeart/2008/layout/LinedList"/>
    <dgm:cxn modelId="{EBFFD0C7-DB58-4808-977A-51DA2AD2CDF5}" type="presParOf" srcId="{B384BF5A-B84E-46DC-B879-080C60F6D81F}" destId="{FDB770D7-D11B-4773-8C6A-BA179500FD5B}" srcOrd="1" destOrd="0" presId="urn:microsoft.com/office/officeart/2008/layout/LinedList"/>
    <dgm:cxn modelId="{71656B3D-CC42-49DD-8C28-B0CA7AB4F11E}" type="presParOf" srcId="{427A64CE-79DD-434D-8D89-ACA55695E573}" destId="{8DC69FC6-E2BC-4400-B331-A6149B807166}" srcOrd="2" destOrd="0" presId="urn:microsoft.com/office/officeart/2008/layout/LinedList"/>
    <dgm:cxn modelId="{4DC54589-0C7C-4914-8230-3791B269ED1B}" type="presParOf" srcId="{427A64CE-79DD-434D-8D89-ACA55695E573}" destId="{13C383BB-61EB-4232-83C2-939BB4354651}" srcOrd="3" destOrd="0" presId="urn:microsoft.com/office/officeart/2008/layout/LinedList"/>
    <dgm:cxn modelId="{3420BDAC-E24B-4C17-B907-AC6884E4F4D1}" type="presParOf" srcId="{13C383BB-61EB-4232-83C2-939BB4354651}" destId="{4749F70B-DAA6-4CB6-8FA9-BDFBE0F90CA7}" srcOrd="0" destOrd="0" presId="urn:microsoft.com/office/officeart/2008/layout/LinedList"/>
    <dgm:cxn modelId="{91802C57-5785-4534-BC18-D55504C72E7D}" type="presParOf" srcId="{13C383BB-61EB-4232-83C2-939BB4354651}" destId="{4AEA9B4C-CF96-4D77-AE9E-48877FCF1044}" srcOrd="1" destOrd="0" presId="urn:microsoft.com/office/officeart/2008/layout/LinedList"/>
    <dgm:cxn modelId="{93713F37-C857-40AE-9713-C74727C1FF17}" type="presParOf" srcId="{427A64CE-79DD-434D-8D89-ACA55695E573}" destId="{0EF49F10-766F-430F-B19F-AD642697B252}" srcOrd="4" destOrd="0" presId="urn:microsoft.com/office/officeart/2008/layout/LinedList"/>
    <dgm:cxn modelId="{71900423-6519-4A31-BBBD-3B6D3E1A632A}" type="presParOf" srcId="{427A64CE-79DD-434D-8D89-ACA55695E573}" destId="{2CC46DED-6EB7-47D1-AF64-9BBDB07B96C9}" srcOrd="5" destOrd="0" presId="urn:microsoft.com/office/officeart/2008/layout/LinedList"/>
    <dgm:cxn modelId="{02ED3A38-B30C-4D81-8C48-48F9FD746CDD}" type="presParOf" srcId="{2CC46DED-6EB7-47D1-AF64-9BBDB07B96C9}" destId="{62599C82-D1DA-4900-A6A1-5A51CE987688}" srcOrd="0" destOrd="0" presId="urn:microsoft.com/office/officeart/2008/layout/LinedList"/>
    <dgm:cxn modelId="{706E3AF3-8A79-4962-A04A-6A6E6351B81E}" type="presParOf" srcId="{2CC46DED-6EB7-47D1-AF64-9BBDB07B96C9}" destId="{34E0F8AE-E090-4AA5-BA46-00E235422D9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EA75B76-8B9F-40A4-ABCC-D80999275BF6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BD1EC9D-C8F5-41B0-816B-FB3D70E07337}">
      <dgm:prSet custT="1"/>
      <dgm:spPr/>
      <dgm:t>
        <a:bodyPr/>
        <a:lstStyle/>
        <a:p>
          <a:r>
            <a:rPr lang="en-GB" sz="2400" dirty="0"/>
            <a:t>We have a filtering and monitoring system which blocks inappropriate key words and searches</a:t>
          </a:r>
          <a:endParaRPr lang="en-US" sz="2400" dirty="0"/>
        </a:p>
      </dgm:t>
    </dgm:pt>
    <dgm:pt modelId="{9579E175-65D1-403C-9A4F-2D19BEE853D6}" type="parTrans" cxnId="{FFFE4B29-EE84-48DF-A119-ADAA403DC625}">
      <dgm:prSet/>
      <dgm:spPr/>
      <dgm:t>
        <a:bodyPr/>
        <a:lstStyle/>
        <a:p>
          <a:endParaRPr lang="en-US"/>
        </a:p>
      </dgm:t>
    </dgm:pt>
    <dgm:pt modelId="{A660ADD6-D202-4DB5-979B-7515559FAD5E}" type="sibTrans" cxnId="{FFFE4B29-EE84-48DF-A119-ADAA403DC625}">
      <dgm:prSet/>
      <dgm:spPr/>
      <dgm:t>
        <a:bodyPr/>
        <a:lstStyle/>
        <a:p>
          <a:endParaRPr lang="en-US"/>
        </a:p>
      </dgm:t>
    </dgm:pt>
    <dgm:pt modelId="{89426DEA-0A0B-441F-8442-2C23DEAA8159}">
      <dgm:prSet/>
      <dgm:spPr/>
      <dgm:t>
        <a:bodyPr/>
        <a:lstStyle/>
        <a:p>
          <a:r>
            <a:rPr lang="en-GB" dirty="0"/>
            <a:t>An inappropriate search will trigger an email to Miss </a:t>
          </a:r>
          <a:r>
            <a:rPr lang="en-GB" dirty="0" err="1"/>
            <a:t>Paulino</a:t>
          </a:r>
          <a:r>
            <a:rPr lang="en-GB" dirty="0"/>
            <a:t> who will investigate</a:t>
          </a:r>
          <a:endParaRPr lang="en-US" dirty="0"/>
        </a:p>
      </dgm:t>
    </dgm:pt>
    <dgm:pt modelId="{085116EA-99E7-40DA-9FD0-C4CEF8CAD264}" type="parTrans" cxnId="{EA9E733C-BC57-447A-8F2C-4BD8FFF90D5D}">
      <dgm:prSet/>
      <dgm:spPr/>
      <dgm:t>
        <a:bodyPr/>
        <a:lstStyle/>
        <a:p>
          <a:endParaRPr lang="en-US"/>
        </a:p>
      </dgm:t>
    </dgm:pt>
    <dgm:pt modelId="{4A42A01D-E0CB-4548-B22F-7AE245324F04}" type="sibTrans" cxnId="{EA9E733C-BC57-447A-8F2C-4BD8FFF90D5D}">
      <dgm:prSet/>
      <dgm:spPr/>
      <dgm:t>
        <a:bodyPr/>
        <a:lstStyle/>
        <a:p>
          <a:endParaRPr lang="en-US"/>
        </a:p>
      </dgm:t>
    </dgm:pt>
    <dgm:pt modelId="{31CD70D8-A29A-4E7E-8143-75D16F5C10FE}">
      <dgm:prSet custT="1"/>
      <dgm:spPr/>
      <dgm:t>
        <a:bodyPr/>
        <a:lstStyle/>
        <a:p>
          <a:r>
            <a:rPr lang="en-GB" sz="2000" dirty="0"/>
            <a:t>Online Safety is taught in all year groups through the Science, Computing and Design and Technology curriculum</a:t>
          </a:r>
          <a:endParaRPr lang="en-US" sz="2000" dirty="0"/>
        </a:p>
      </dgm:t>
    </dgm:pt>
    <dgm:pt modelId="{9C5EF457-9617-4219-8280-481E80EE5F6A}" type="parTrans" cxnId="{E535A6FF-4086-4482-8B6C-FC4710767D81}">
      <dgm:prSet/>
      <dgm:spPr/>
      <dgm:t>
        <a:bodyPr/>
        <a:lstStyle/>
        <a:p>
          <a:endParaRPr lang="en-US"/>
        </a:p>
      </dgm:t>
    </dgm:pt>
    <dgm:pt modelId="{841C083D-B36C-461B-89DD-BDAC96F1083A}" type="sibTrans" cxnId="{E535A6FF-4086-4482-8B6C-FC4710767D81}">
      <dgm:prSet/>
      <dgm:spPr/>
      <dgm:t>
        <a:bodyPr/>
        <a:lstStyle/>
        <a:p>
          <a:endParaRPr lang="en-US"/>
        </a:p>
      </dgm:t>
    </dgm:pt>
    <dgm:pt modelId="{552C9C5E-14BF-4853-95C8-E653CBF0CCCB}">
      <dgm:prSet/>
      <dgm:spPr/>
      <dgm:t>
        <a:bodyPr/>
        <a:lstStyle/>
        <a:p>
          <a:r>
            <a:rPr lang="en-GB" dirty="0"/>
            <a:t>KS1 use Purple Mash’s Online Safety scheme</a:t>
          </a:r>
          <a:endParaRPr lang="en-US" dirty="0"/>
        </a:p>
      </dgm:t>
    </dgm:pt>
    <dgm:pt modelId="{BB2C8571-D86B-4272-82D5-220AACFB930D}" type="parTrans" cxnId="{16072432-29F8-48FB-AF23-1A8CCCBDA070}">
      <dgm:prSet/>
      <dgm:spPr/>
      <dgm:t>
        <a:bodyPr/>
        <a:lstStyle/>
        <a:p>
          <a:endParaRPr lang="en-US"/>
        </a:p>
      </dgm:t>
    </dgm:pt>
    <dgm:pt modelId="{6C2C8E25-9062-461C-889C-2990962853F9}" type="sibTrans" cxnId="{16072432-29F8-48FB-AF23-1A8CCCBDA070}">
      <dgm:prSet/>
      <dgm:spPr/>
      <dgm:t>
        <a:bodyPr/>
        <a:lstStyle/>
        <a:p>
          <a:endParaRPr lang="en-US"/>
        </a:p>
      </dgm:t>
    </dgm:pt>
    <dgm:pt modelId="{73311B91-1848-482A-A702-4A3DB1224719}">
      <dgm:prSet custT="1"/>
      <dgm:spPr/>
      <dgm:t>
        <a:bodyPr/>
        <a:lstStyle/>
        <a:p>
          <a:r>
            <a:rPr lang="en-GB" sz="2400" dirty="0"/>
            <a:t>KS2 use Google’s ‘</a:t>
          </a:r>
          <a:r>
            <a:rPr lang="en-GB" sz="2400" dirty="0" err="1"/>
            <a:t>Interland</a:t>
          </a:r>
          <a:r>
            <a:rPr lang="en-GB" sz="2400" dirty="0"/>
            <a:t> and Be Internet Kind’ schemes</a:t>
          </a:r>
          <a:endParaRPr lang="en-US" sz="2400" dirty="0"/>
        </a:p>
      </dgm:t>
    </dgm:pt>
    <dgm:pt modelId="{00A03D22-579D-4B12-90DD-4267568A2333}" type="parTrans" cxnId="{8E239566-6B60-4695-B8ED-09F185BE2818}">
      <dgm:prSet/>
      <dgm:spPr/>
      <dgm:t>
        <a:bodyPr/>
        <a:lstStyle/>
        <a:p>
          <a:endParaRPr lang="en-US"/>
        </a:p>
      </dgm:t>
    </dgm:pt>
    <dgm:pt modelId="{2F0C46AB-8CFA-46DD-9308-0D06FA0F67F7}" type="sibTrans" cxnId="{8E239566-6B60-4695-B8ED-09F185BE2818}">
      <dgm:prSet/>
      <dgm:spPr/>
      <dgm:t>
        <a:bodyPr/>
        <a:lstStyle/>
        <a:p>
          <a:endParaRPr lang="en-US"/>
        </a:p>
      </dgm:t>
    </dgm:pt>
    <dgm:pt modelId="{1574BA3E-F4BB-455D-8613-CECC71C4F379}" type="pres">
      <dgm:prSet presAssocID="{2EA75B76-8B9F-40A4-ABCC-D80999275BF6}" presName="diagram" presStyleCnt="0">
        <dgm:presLayoutVars>
          <dgm:dir/>
          <dgm:resizeHandles val="exact"/>
        </dgm:presLayoutVars>
      </dgm:prSet>
      <dgm:spPr/>
    </dgm:pt>
    <dgm:pt modelId="{D97D6F51-CDBC-416D-B431-EC40207735D5}" type="pres">
      <dgm:prSet presAssocID="{8BD1EC9D-C8F5-41B0-816B-FB3D70E07337}" presName="node" presStyleLbl="node1" presStyleIdx="0" presStyleCnt="5">
        <dgm:presLayoutVars>
          <dgm:bulletEnabled val="1"/>
        </dgm:presLayoutVars>
      </dgm:prSet>
      <dgm:spPr/>
    </dgm:pt>
    <dgm:pt modelId="{159185DA-DA0D-425A-8BDD-129820DFCBFF}" type="pres">
      <dgm:prSet presAssocID="{A660ADD6-D202-4DB5-979B-7515559FAD5E}" presName="sibTrans" presStyleCnt="0"/>
      <dgm:spPr/>
    </dgm:pt>
    <dgm:pt modelId="{7F695026-B1DD-4EE0-9958-AD85E7674DE0}" type="pres">
      <dgm:prSet presAssocID="{89426DEA-0A0B-441F-8442-2C23DEAA8159}" presName="node" presStyleLbl="node1" presStyleIdx="1" presStyleCnt="5">
        <dgm:presLayoutVars>
          <dgm:bulletEnabled val="1"/>
        </dgm:presLayoutVars>
      </dgm:prSet>
      <dgm:spPr/>
    </dgm:pt>
    <dgm:pt modelId="{ADF48981-40C9-4E40-80AE-FEFFA2B93AEA}" type="pres">
      <dgm:prSet presAssocID="{4A42A01D-E0CB-4548-B22F-7AE245324F04}" presName="sibTrans" presStyleCnt="0"/>
      <dgm:spPr/>
    </dgm:pt>
    <dgm:pt modelId="{F2020C8B-C019-4A4E-913D-8DB3FF812C3E}" type="pres">
      <dgm:prSet presAssocID="{31CD70D8-A29A-4E7E-8143-75D16F5C10FE}" presName="node" presStyleLbl="node1" presStyleIdx="2" presStyleCnt="5">
        <dgm:presLayoutVars>
          <dgm:bulletEnabled val="1"/>
        </dgm:presLayoutVars>
      </dgm:prSet>
      <dgm:spPr/>
    </dgm:pt>
    <dgm:pt modelId="{F7A51B37-894F-47B8-9643-FC2CC06037C9}" type="pres">
      <dgm:prSet presAssocID="{841C083D-B36C-461B-89DD-BDAC96F1083A}" presName="sibTrans" presStyleCnt="0"/>
      <dgm:spPr/>
    </dgm:pt>
    <dgm:pt modelId="{E2DC0A92-F03C-43EB-95D5-E2CDD5373D35}" type="pres">
      <dgm:prSet presAssocID="{552C9C5E-14BF-4853-95C8-E653CBF0CCCB}" presName="node" presStyleLbl="node1" presStyleIdx="3" presStyleCnt="5">
        <dgm:presLayoutVars>
          <dgm:bulletEnabled val="1"/>
        </dgm:presLayoutVars>
      </dgm:prSet>
      <dgm:spPr/>
    </dgm:pt>
    <dgm:pt modelId="{1F2B0E47-AF40-457C-A628-B803EBA6E098}" type="pres">
      <dgm:prSet presAssocID="{6C2C8E25-9062-461C-889C-2990962853F9}" presName="sibTrans" presStyleCnt="0"/>
      <dgm:spPr/>
    </dgm:pt>
    <dgm:pt modelId="{FFF45CD5-4D71-4917-A0E6-668F7D07E1DE}" type="pres">
      <dgm:prSet presAssocID="{73311B91-1848-482A-A702-4A3DB1224719}" presName="node" presStyleLbl="node1" presStyleIdx="4" presStyleCnt="5" custScaleX="122420">
        <dgm:presLayoutVars>
          <dgm:bulletEnabled val="1"/>
        </dgm:presLayoutVars>
      </dgm:prSet>
      <dgm:spPr/>
    </dgm:pt>
  </dgm:ptLst>
  <dgm:cxnLst>
    <dgm:cxn modelId="{EB35DE16-E0AF-428B-89A4-DFED7A26DF55}" type="presOf" srcId="{73311B91-1848-482A-A702-4A3DB1224719}" destId="{FFF45CD5-4D71-4917-A0E6-668F7D07E1DE}" srcOrd="0" destOrd="0" presId="urn:microsoft.com/office/officeart/2005/8/layout/default"/>
    <dgm:cxn modelId="{FFFE4B29-EE84-48DF-A119-ADAA403DC625}" srcId="{2EA75B76-8B9F-40A4-ABCC-D80999275BF6}" destId="{8BD1EC9D-C8F5-41B0-816B-FB3D70E07337}" srcOrd="0" destOrd="0" parTransId="{9579E175-65D1-403C-9A4F-2D19BEE853D6}" sibTransId="{A660ADD6-D202-4DB5-979B-7515559FAD5E}"/>
    <dgm:cxn modelId="{16072432-29F8-48FB-AF23-1A8CCCBDA070}" srcId="{2EA75B76-8B9F-40A4-ABCC-D80999275BF6}" destId="{552C9C5E-14BF-4853-95C8-E653CBF0CCCB}" srcOrd="3" destOrd="0" parTransId="{BB2C8571-D86B-4272-82D5-220AACFB930D}" sibTransId="{6C2C8E25-9062-461C-889C-2990962853F9}"/>
    <dgm:cxn modelId="{EA9E733C-BC57-447A-8F2C-4BD8FFF90D5D}" srcId="{2EA75B76-8B9F-40A4-ABCC-D80999275BF6}" destId="{89426DEA-0A0B-441F-8442-2C23DEAA8159}" srcOrd="1" destOrd="0" parTransId="{085116EA-99E7-40DA-9FD0-C4CEF8CAD264}" sibTransId="{4A42A01D-E0CB-4548-B22F-7AE245324F04}"/>
    <dgm:cxn modelId="{8E239566-6B60-4695-B8ED-09F185BE2818}" srcId="{2EA75B76-8B9F-40A4-ABCC-D80999275BF6}" destId="{73311B91-1848-482A-A702-4A3DB1224719}" srcOrd="4" destOrd="0" parTransId="{00A03D22-579D-4B12-90DD-4267568A2333}" sibTransId="{2F0C46AB-8CFA-46DD-9308-0D06FA0F67F7}"/>
    <dgm:cxn modelId="{48E83F7A-912D-4D76-8523-8A674A4EF3B1}" type="presOf" srcId="{2EA75B76-8B9F-40A4-ABCC-D80999275BF6}" destId="{1574BA3E-F4BB-455D-8613-CECC71C4F379}" srcOrd="0" destOrd="0" presId="urn:microsoft.com/office/officeart/2005/8/layout/default"/>
    <dgm:cxn modelId="{E0355CB5-95E2-4A2A-9C4D-E66ADC5D171F}" type="presOf" srcId="{31CD70D8-A29A-4E7E-8143-75D16F5C10FE}" destId="{F2020C8B-C019-4A4E-913D-8DB3FF812C3E}" srcOrd="0" destOrd="0" presId="urn:microsoft.com/office/officeart/2005/8/layout/default"/>
    <dgm:cxn modelId="{9B0CDDCD-CE22-41A9-B689-2DC6F82BC62B}" type="presOf" srcId="{552C9C5E-14BF-4853-95C8-E653CBF0CCCB}" destId="{E2DC0A92-F03C-43EB-95D5-E2CDD5373D35}" srcOrd="0" destOrd="0" presId="urn:microsoft.com/office/officeart/2005/8/layout/default"/>
    <dgm:cxn modelId="{77D444F2-5BC2-45E1-8EC9-16C8DE54A980}" type="presOf" srcId="{8BD1EC9D-C8F5-41B0-816B-FB3D70E07337}" destId="{D97D6F51-CDBC-416D-B431-EC40207735D5}" srcOrd="0" destOrd="0" presId="urn:microsoft.com/office/officeart/2005/8/layout/default"/>
    <dgm:cxn modelId="{56B824F4-F72A-4525-B0D6-7A400021C167}" type="presOf" srcId="{89426DEA-0A0B-441F-8442-2C23DEAA8159}" destId="{7F695026-B1DD-4EE0-9958-AD85E7674DE0}" srcOrd="0" destOrd="0" presId="urn:microsoft.com/office/officeart/2005/8/layout/default"/>
    <dgm:cxn modelId="{E535A6FF-4086-4482-8B6C-FC4710767D81}" srcId="{2EA75B76-8B9F-40A4-ABCC-D80999275BF6}" destId="{31CD70D8-A29A-4E7E-8143-75D16F5C10FE}" srcOrd="2" destOrd="0" parTransId="{9C5EF457-9617-4219-8280-481E80EE5F6A}" sibTransId="{841C083D-B36C-461B-89DD-BDAC96F1083A}"/>
    <dgm:cxn modelId="{E8B36934-F36B-425A-8529-3B257798BAB9}" type="presParOf" srcId="{1574BA3E-F4BB-455D-8613-CECC71C4F379}" destId="{D97D6F51-CDBC-416D-B431-EC40207735D5}" srcOrd="0" destOrd="0" presId="urn:microsoft.com/office/officeart/2005/8/layout/default"/>
    <dgm:cxn modelId="{06E24D90-BEEE-406C-932B-7960B60FF987}" type="presParOf" srcId="{1574BA3E-F4BB-455D-8613-CECC71C4F379}" destId="{159185DA-DA0D-425A-8BDD-129820DFCBFF}" srcOrd="1" destOrd="0" presId="urn:microsoft.com/office/officeart/2005/8/layout/default"/>
    <dgm:cxn modelId="{A61FD93D-8585-4020-A6A7-677287BF4029}" type="presParOf" srcId="{1574BA3E-F4BB-455D-8613-CECC71C4F379}" destId="{7F695026-B1DD-4EE0-9958-AD85E7674DE0}" srcOrd="2" destOrd="0" presId="urn:microsoft.com/office/officeart/2005/8/layout/default"/>
    <dgm:cxn modelId="{FCDE7727-53A3-4206-A964-3FA2BE31A64C}" type="presParOf" srcId="{1574BA3E-F4BB-455D-8613-CECC71C4F379}" destId="{ADF48981-40C9-4E40-80AE-FEFFA2B93AEA}" srcOrd="3" destOrd="0" presId="urn:microsoft.com/office/officeart/2005/8/layout/default"/>
    <dgm:cxn modelId="{0909FEB8-57FD-4B22-969C-788F1BD23E92}" type="presParOf" srcId="{1574BA3E-F4BB-455D-8613-CECC71C4F379}" destId="{F2020C8B-C019-4A4E-913D-8DB3FF812C3E}" srcOrd="4" destOrd="0" presId="urn:microsoft.com/office/officeart/2005/8/layout/default"/>
    <dgm:cxn modelId="{AFACD765-4D29-4092-ACD9-C42467CB00DE}" type="presParOf" srcId="{1574BA3E-F4BB-455D-8613-CECC71C4F379}" destId="{F7A51B37-894F-47B8-9643-FC2CC06037C9}" srcOrd="5" destOrd="0" presId="urn:microsoft.com/office/officeart/2005/8/layout/default"/>
    <dgm:cxn modelId="{E4EEAC52-B7A7-44FE-8A57-E8DE82E1950D}" type="presParOf" srcId="{1574BA3E-F4BB-455D-8613-CECC71C4F379}" destId="{E2DC0A92-F03C-43EB-95D5-E2CDD5373D35}" srcOrd="6" destOrd="0" presId="urn:microsoft.com/office/officeart/2005/8/layout/default"/>
    <dgm:cxn modelId="{1DB06C66-3F04-4F4E-ACC9-165A1389B7C4}" type="presParOf" srcId="{1574BA3E-F4BB-455D-8613-CECC71C4F379}" destId="{1F2B0E47-AF40-457C-A628-B803EBA6E098}" srcOrd="7" destOrd="0" presId="urn:microsoft.com/office/officeart/2005/8/layout/default"/>
    <dgm:cxn modelId="{8667F0E8-6816-4989-B9C6-C5C5C27A82AD}" type="presParOf" srcId="{1574BA3E-F4BB-455D-8613-CECC71C4F379}" destId="{FFF45CD5-4D71-4917-A0E6-668F7D07E1D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159050-BFD2-4819-BF5F-3C691D34628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D06D18-2AF1-4FB6-93B7-83E987BB24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dirty="0"/>
            <a:t>6 skills</a:t>
          </a:r>
        </a:p>
        <a:p>
          <a:pPr>
            <a:lnSpc>
              <a:spcPct val="100000"/>
            </a:lnSpc>
          </a:pPr>
          <a:r>
            <a:rPr lang="en-GB" sz="2000" dirty="0"/>
            <a:t>painting, collage, sculpture, textiles, drawing and printing</a:t>
          </a:r>
          <a:endParaRPr lang="en-US" sz="2000" dirty="0"/>
        </a:p>
      </dgm:t>
    </dgm:pt>
    <dgm:pt modelId="{9E60E7BF-BE0D-453B-A929-D62CF7761890}" type="parTrans" cxnId="{82ED7ADC-A28A-4654-A2F5-7A86548AF172}">
      <dgm:prSet/>
      <dgm:spPr/>
      <dgm:t>
        <a:bodyPr/>
        <a:lstStyle/>
        <a:p>
          <a:endParaRPr lang="en-US"/>
        </a:p>
      </dgm:t>
    </dgm:pt>
    <dgm:pt modelId="{07AE6C7F-AED9-47A7-8B0A-8130E8E1AEEC}" type="sibTrans" cxnId="{82ED7ADC-A28A-4654-A2F5-7A86548AF172}">
      <dgm:prSet/>
      <dgm:spPr/>
      <dgm:t>
        <a:bodyPr/>
        <a:lstStyle/>
        <a:p>
          <a:endParaRPr lang="en-US"/>
        </a:p>
      </dgm:t>
    </dgm:pt>
    <dgm:pt modelId="{423BFE01-8085-4952-911F-AAC6F014F840}">
      <dgm:prSet custT="1"/>
      <dgm:spPr/>
      <dgm:t>
        <a:bodyPr/>
        <a:lstStyle/>
        <a:p>
          <a:pPr>
            <a:lnSpc>
              <a:spcPct val="100000"/>
            </a:lnSpc>
          </a:pPr>
          <a:endParaRPr lang="en-GB" sz="2000" b="1" dirty="0"/>
        </a:p>
        <a:p>
          <a:pPr>
            <a:lnSpc>
              <a:spcPct val="100000"/>
            </a:lnSpc>
          </a:pPr>
          <a:r>
            <a:rPr lang="en-GB" sz="2000" b="1" dirty="0"/>
            <a:t>Art</a:t>
          </a:r>
        </a:p>
        <a:p>
          <a:pPr>
            <a:lnSpc>
              <a:spcPct val="100000"/>
            </a:lnSpc>
          </a:pPr>
          <a:r>
            <a:rPr lang="en-GB" sz="2000" dirty="0"/>
            <a:t>Artist of the term= Kandinsky</a:t>
          </a:r>
          <a:endParaRPr lang="en-US" sz="2000" dirty="0"/>
        </a:p>
      </dgm:t>
    </dgm:pt>
    <dgm:pt modelId="{4B395664-EA3E-46F2-8620-D031688B7A92}" type="parTrans" cxnId="{416CCAD0-7017-4B93-9C96-0B1A17FEE0DD}">
      <dgm:prSet/>
      <dgm:spPr/>
      <dgm:t>
        <a:bodyPr/>
        <a:lstStyle/>
        <a:p>
          <a:endParaRPr lang="en-US"/>
        </a:p>
      </dgm:t>
    </dgm:pt>
    <dgm:pt modelId="{1F36CF33-54C9-4FC7-B65E-AA1DDBDB36A7}" type="sibTrans" cxnId="{416CCAD0-7017-4B93-9C96-0B1A17FEE0DD}">
      <dgm:prSet/>
      <dgm:spPr/>
      <dgm:t>
        <a:bodyPr/>
        <a:lstStyle/>
        <a:p>
          <a:endParaRPr lang="en-US"/>
        </a:p>
      </dgm:t>
    </dgm:pt>
    <dgm:pt modelId="{68A9BE3A-CCB0-400B-9713-F785E6D2906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dirty="0"/>
            <a:t>French</a:t>
          </a:r>
        </a:p>
        <a:p>
          <a:pPr>
            <a:lnSpc>
              <a:spcPct val="100000"/>
            </a:lnSpc>
          </a:pPr>
          <a:r>
            <a:rPr lang="en-GB" sz="2000" dirty="0"/>
            <a:t>Say name</a:t>
          </a:r>
        </a:p>
        <a:p>
          <a:pPr>
            <a:lnSpc>
              <a:spcPct val="100000"/>
            </a:lnSpc>
          </a:pPr>
          <a:r>
            <a:rPr lang="en-GB" sz="2000" dirty="0"/>
            <a:t>Ask/answer: </a:t>
          </a:r>
          <a:r>
            <a:rPr lang="en-GB" sz="2000" i="1" dirty="0"/>
            <a:t>How old are you?</a:t>
          </a:r>
        </a:p>
        <a:p>
          <a:pPr>
            <a:lnSpc>
              <a:spcPct val="100000"/>
            </a:lnSpc>
          </a:pPr>
          <a:r>
            <a:rPr lang="en-GB" sz="2000" dirty="0"/>
            <a:t>Greetings</a:t>
          </a:r>
        </a:p>
        <a:p>
          <a:pPr>
            <a:lnSpc>
              <a:spcPct val="100000"/>
            </a:lnSpc>
          </a:pPr>
          <a:r>
            <a:rPr lang="en-GB" sz="2000" dirty="0"/>
            <a:t>Numbers 1-12</a:t>
          </a:r>
        </a:p>
      </dgm:t>
    </dgm:pt>
    <dgm:pt modelId="{AF7F2ED3-4057-4048-BE02-0D997721E053}" type="parTrans" cxnId="{88E51295-5128-4A47-AD41-D94D91417C86}">
      <dgm:prSet/>
      <dgm:spPr/>
      <dgm:t>
        <a:bodyPr/>
        <a:lstStyle/>
        <a:p>
          <a:endParaRPr lang="en-US"/>
        </a:p>
      </dgm:t>
    </dgm:pt>
    <dgm:pt modelId="{B6EB8800-740B-4887-914E-55322F5A4574}" type="sibTrans" cxnId="{88E51295-5128-4A47-AD41-D94D91417C86}">
      <dgm:prSet/>
      <dgm:spPr/>
      <dgm:t>
        <a:bodyPr/>
        <a:lstStyle/>
        <a:p>
          <a:endParaRPr lang="en-US"/>
        </a:p>
      </dgm:t>
    </dgm:pt>
    <dgm:pt modelId="{9D9D918F-F37A-42D3-A7D5-05E7A39290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dirty="0"/>
            <a:t>Music</a:t>
          </a:r>
        </a:p>
        <a:p>
          <a:pPr>
            <a:lnSpc>
              <a:spcPct val="100000"/>
            </a:lnSpc>
          </a:pPr>
          <a:r>
            <a:rPr lang="en-GB" sz="2000" dirty="0"/>
            <a:t>Listen, appraise, recognise instruments, styles, ﬁnd the pulse</a:t>
          </a:r>
          <a:endParaRPr lang="en-US" sz="2000" dirty="0"/>
        </a:p>
      </dgm:t>
    </dgm:pt>
    <dgm:pt modelId="{54F63B1A-BF89-45FB-86A5-8D8688C57229}" type="parTrans" cxnId="{3365D7DA-2675-4108-A2C2-BB3ADC3E6242}">
      <dgm:prSet/>
      <dgm:spPr/>
      <dgm:t>
        <a:bodyPr/>
        <a:lstStyle/>
        <a:p>
          <a:endParaRPr lang="en-US"/>
        </a:p>
      </dgm:t>
    </dgm:pt>
    <dgm:pt modelId="{30934A19-E1CE-4424-8791-D2FF52290266}" type="sibTrans" cxnId="{3365D7DA-2675-4108-A2C2-BB3ADC3E6242}">
      <dgm:prSet/>
      <dgm:spPr/>
      <dgm:t>
        <a:bodyPr/>
        <a:lstStyle/>
        <a:p>
          <a:endParaRPr lang="en-US"/>
        </a:p>
      </dgm:t>
    </dgm:pt>
    <dgm:pt modelId="{484A9AF4-7247-4C42-BC7D-2DD484DE9B9B}">
      <dgm:prSet custT="1"/>
      <dgm:spPr/>
      <dgm:t>
        <a:bodyPr/>
        <a:lstStyle/>
        <a:p>
          <a:pPr>
            <a:lnSpc>
              <a:spcPct val="100000"/>
            </a:lnSpc>
          </a:pPr>
          <a:endParaRPr lang="en-GB" sz="2400" b="1" dirty="0"/>
        </a:p>
      </dgm:t>
    </dgm:pt>
    <dgm:pt modelId="{24CACC2D-2D7F-408F-BA14-4ECE824DB1B5}" type="parTrans" cxnId="{299AEE7C-040C-49ED-9DC0-16753CECFAB5}">
      <dgm:prSet/>
      <dgm:spPr/>
      <dgm:t>
        <a:bodyPr/>
        <a:lstStyle/>
        <a:p>
          <a:endParaRPr lang="en-US"/>
        </a:p>
      </dgm:t>
    </dgm:pt>
    <dgm:pt modelId="{EE912255-20C1-4B46-A44D-BE8CEB4B0A90}" type="sibTrans" cxnId="{299AEE7C-040C-49ED-9DC0-16753CECFAB5}">
      <dgm:prSet/>
      <dgm:spPr/>
      <dgm:t>
        <a:bodyPr/>
        <a:lstStyle/>
        <a:p>
          <a:endParaRPr lang="en-US"/>
        </a:p>
      </dgm:t>
    </dgm:pt>
    <dgm:pt modelId="{3D9034C6-45CE-4541-AC54-F2A3CCE7605A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000" dirty="0"/>
        </a:p>
        <a:p>
          <a:pPr>
            <a:lnSpc>
              <a:spcPct val="100000"/>
            </a:lnSpc>
          </a:pPr>
          <a:endParaRPr lang="en-US" sz="2000" dirty="0"/>
        </a:p>
        <a:p>
          <a:pPr>
            <a:lnSpc>
              <a:spcPct val="100000"/>
            </a:lnSpc>
          </a:pPr>
          <a:endParaRPr lang="en-US" sz="2000" dirty="0"/>
        </a:p>
        <a:p>
          <a:pPr>
            <a:lnSpc>
              <a:spcPct val="100000"/>
            </a:lnSpc>
          </a:pPr>
          <a:r>
            <a:rPr lang="en-US" sz="2000" dirty="0"/>
            <a:t>IT </a:t>
          </a:r>
        </a:p>
        <a:p>
          <a:pPr>
            <a:lnSpc>
              <a:spcPct val="100000"/>
            </a:lnSpc>
          </a:pPr>
          <a:r>
            <a:rPr lang="en-US" sz="2000" dirty="0"/>
            <a:t>Use Google – research and interpret results. </a:t>
          </a:r>
        </a:p>
        <a:p>
          <a:pPr>
            <a:lnSpc>
              <a:spcPct val="100000"/>
            </a:lnSpc>
          </a:pPr>
          <a:r>
            <a:rPr lang="en-US" sz="2000" dirty="0"/>
            <a:t>Purple Mash to publish writing</a:t>
          </a:r>
        </a:p>
      </dgm:t>
    </dgm:pt>
    <dgm:pt modelId="{B697D00E-F5AC-4E2E-A9DB-4E679CF2C587}" type="sibTrans" cxnId="{D8D2468E-71BD-4017-99EA-3A96D4FB4AE6}">
      <dgm:prSet/>
      <dgm:spPr/>
      <dgm:t>
        <a:bodyPr/>
        <a:lstStyle/>
        <a:p>
          <a:endParaRPr lang="en-US"/>
        </a:p>
      </dgm:t>
    </dgm:pt>
    <dgm:pt modelId="{BAF4342B-3ACA-410B-B150-1E230B50E6BF}" type="parTrans" cxnId="{D8D2468E-71BD-4017-99EA-3A96D4FB4AE6}">
      <dgm:prSet/>
      <dgm:spPr/>
      <dgm:t>
        <a:bodyPr/>
        <a:lstStyle/>
        <a:p>
          <a:endParaRPr lang="en-US"/>
        </a:p>
      </dgm:t>
    </dgm:pt>
    <dgm:pt modelId="{B7CDDE36-EDB9-40A3-9E0D-0CCD24787180}" type="pres">
      <dgm:prSet presAssocID="{2D159050-BFD2-4819-BF5F-3C691D346289}" presName="root" presStyleCnt="0">
        <dgm:presLayoutVars>
          <dgm:dir/>
          <dgm:resizeHandles val="exact"/>
        </dgm:presLayoutVars>
      </dgm:prSet>
      <dgm:spPr/>
    </dgm:pt>
    <dgm:pt modelId="{2E6ABA23-40E9-4A89-AFF6-E212996CE5D4}" type="pres">
      <dgm:prSet presAssocID="{3D9034C6-45CE-4541-AC54-F2A3CCE7605A}" presName="compNode" presStyleCnt="0"/>
      <dgm:spPr/>
    </dgm:pt>
    <dgm:pt modelId="{CF0F3A47-1B0C-450D-A37B-B61462113265}" type="pres">
      <dgm:prSet presAssocID="{3D9034C6-45CE-4541-AC54-F2A3CCE7605A}" presName="iconRect" presStyleLbl="node1" presStyleIdx="0" presStyleCnt="6" custAng="10800000" custFlipVert="1" custScaleX="142148" custScaleY="121525" custLinFactY="-1445" custLinFactNeighborX="-7076" custLinFactNeighborY="-10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B6B71DD4-41A2-4723-8D7B-4EA3749F62A7}" type="pres">
      <dgm:prSet presAssocID="{3D9034C6-45CE-4541-AC54-F2A3CCE7605A}" presName="spaceRect" presStyleCnt="0"/>
      <dgm:spPr/>
    </dgm:pt>
    <dgm:pt modelId="{0E6CD4AA-B033-4225-BB77-74E5AFCAF15D}" type="pres">
      <dgm:prSet presAssocID="{3D9034C6-45CE-4541-AC54-F2A3CCE7605A}" presName="textRect" presStyleLbl="revTx" presStyleIdx="0" presStyleCnt="6" custScaleX="100000" custScaleY="135488" custLinFactNeighborX="-39119" custLinFactNeighborY="-33212">
        <dgm:presLayoutVars>
          <dgm:chMax val="1"/>
          <dgm:chPref val="1"/>
        </dgm:presLayoutVars>
      </dgm:prSet>
      <dgm:spPr/>
    </dgm:pt>
    <dgm:pt modelId="{B5324BE8-979E-4F7A-9272-E9FC357E6B7F}" type="pres">
      <dgm:prSet presAssocID="{B697D00E-F5AC-4E2E-A9DB-4E679CF2C587}" presName="sibTrans" presStyleCnt="0"/>
      <dgm:spPr/>
    </dgm:pt>
    <dgm:pt modelId="{5A907205-D3D5-43BE-9FE0-09FDB71BD80D}" type="pres">
      <dgm:prSet presAssocID="{DBD06D18-2AF1-4FB6-93B7-83E987BB24EC}" presName="compNode" presStyleCnt="0"/>
      <dgm:spPr/>
    </dgm:pt>
    <dgm:pt modelId="{13DC244A-DC64-45DD-8E12-F1E19E2E766F}" type="pres">
      <dgm:prSet presAssocID="{DBD06D18-2AF1-4FB6-93B7-83E987BB24EC}" presName="iconRect" presStyleLbl="node1" presStyleIdx="1" presStyleCnt="6" custLinFactY="-30397" custLinFactNeighborX="-18195" custLinFactNeighborY="-1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tist"/>
        </a:ext>
      </dgm:extLst>
    </dgm:pt>
    <dgm:pt modelId="{BE7F43CE-67A0-439E-AC0E-E3F6D53E29A7}" type="pres">
      <dgm:prSet presAssocID="{DBD06D18-2AF1-4FB6-93B7-83E987BB24EC}" presName="spaceRect" presStyleCnt="0"/>
      <dgm:spPr/>
    </dgm:pt>
    <dgm:pt modelId="{2164CEFB-4AF1-456E-B5AC-E052B0CBEFE0}" type="pres">
      <dgm:prSet presAssocID="{DBD06D18-2AF1-4FB6-93B7-83E987BB24EC}" presName="textRect" presStyleLbl="revTx" presStyleIdx="1" presStyleCnt="6" custScaleY="126188">
        <dgm:presLayoutVars>
          <dgm:chMax val="1"/>
          <dgm:chPref val="1"/>
        </dgm:presLayoutVars>
      </dgm:prSet>
      <dgm:spPr/>
    </dgm:pt>
    <dgm:pt modelId="{33C857B8-EAE0-407C-AC46-46D808928738}" type="pres">
      <dgm:prSet presAssocID="{07AE6C7F-AED9-47A7-8B0A-8130E8E1AEEC}" presName="sibTrans" presStyleCnt="0"/>
      <dgm:spPr/>
    </dgm:pt>
    <dgm:pt modelId="{E74DE8EF-2D57-4C22-BBE6-227718969F0E}" type="pres">
      <dgm:prSet presAssocID="{423BFE01-8085-4952-911F-AAC6F014F840}" presName="compNode" presStyleCnt="0"/>
      <dgm:spPr/>
    </dgm:pt>
    <dgm:pt modelId="{BE817D9E-CDAD-48B6-B8FB-9CDC93081FB1}" type="pres">
      <dgm:prSet presAssocID="{423BFE01-8085-4952-911F-AAC6F014F840}" presName="iconRect" presStyleLbl="node1" presStyleIdx="2" presStyleCnt="6" custLinFactY="-31408" custLinFactNeighborX="-12130" custLinFactNeighborY="-1000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sel"/>
        </a:ext>
      </dgm:extLst>
    </dgm:pt>
    <dgm:pt modelId="{AE226D4F-B42F-4C5B-90D1-2B6E8DBE766A}" type="pres">
      <dgm:prSet presAssocID="{423BFE01-8085-4952-911F-AAC6F014F840}" presName="spaceRect" presStyleCnt="0"/>
      <dgm:spPr/>
    </dgm:pt>
    <dgm:pt modelId="{DBC92F3C-1F77-47EA-8FFB-ADE9A8AFD3DA}" type="pres">
      <dgm:prSet presAssocID="{423BFE01-8085-4952-911F-AAC6F014F840}" presName="textRect" presStyleLbl="revTx" presStyleIdx="2" presStyleCnt="6" custScaleY="131922">
        <dgm:presLayoutVars>
          <dgm:chMax val="1"/>
          <dgm:chPref val="1"/>
        </dgm:presLayoutVars>
      </dgm:prSet>
      <dgm:spPr/>
    </dgm:pt>
    <dgm:pt modelId="{03BD342C-E0D0-490C-984B-9784E0F9ABE1}" type="pres">
      <dgm:prSet presAssocID="{1F36CF33-54C9-4FC7-B65E-AA1DDBDB36A7}" presName="sibTrans" presStyleCnt="0"/>
      <dgm:spPr/>
    </dgm:pt>
    <dgm:pt modelId="{CF461325-2E7B-4FE5-840F-D82E1E4286E0}" type="pres">
      <dgm:prSet presAssocID="{68A9BE3A-CCB0-400B-9713-F785E6D29067}" presName="compNode" presStyleCnt="0"/>
      <dgm:spPr/>
    </dgm:pt>
    <dgm:pt modelId="{0090BD61-5123-4B6A-86E7-1887CB4C1D07}" type="pres">
      <dgm:prSet presAssocID="{68A9BE3A-CCB0-400B-9713-F785E6D29067}" presName="iconRect" presStyleLbl="node1" presStyleIdx="3" presStyleCnt="6" custLinFactY="-32418" custLinFactNeighborX="-6065" custLinFactNeighborY="-10000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ngue"/>
        </a:ext>
      </dgm:extLst>
    </dgm:pt>
    <dgm:pt modelId="{223C81EF-39E2-4590-BED0-8775884E3688}" type="pres">
      <dgm:prSet presAssocID="{68A9BE3A-CCB0-400B-9713-F785E6D29067}" presName="spaceRect" presStyleCnt="0"/>
      <dgm:spPr/>
    </dgm:pt>
    <dgm:pt modelId="{BF1766B8-0A15-417D-A09D-F3321D370474}" type="pres">
      <dgm:prSet presAssocID="{68A9BE3A-CCB0-400B-9713-F785E6D29067}" presName="textRect" presStyleLbl="revTx" presStyleIdx="3" presStyleCnt="6" custScaleX="121297" custScaleY="122018">
        <dgm:presLayoutVars>
          <dgm:chMax val="1"/>
          <dgm:chPref val="1"/>
        </dgm:presLayoutVars>
      </dgm:prSet>
      <dgm:spPr/>
    </dgm:pt>
    <dgm:pt modelId="{E7CFC86B-E8B8-4FF8-AF13-0BB0D3BC4DDE}" type="pres">
      <dgm:prSet presAssocID="{B6EB8800-740B-4887-914E-55322F5A4574}" presName="sibTrans" presStyleCnt="0"/>
      <dgm:spPr/>
    </dgm:pt>
    <dgm:pt modelId="{BFE1372F-0010-46B6-BDC0-566288C160F2}" type="pres">
      <dgm:prSet presAssocID="{9D9D918F-F37A-42D3-A7D5-05E7A39290F8}" presName="compNode" presStyleCnt="0"/>
      <dgm:spPr/>
    </dgm:pt>
    <dgm:pt modelId="{F1216F85-56C3-414B-A96B-FBE0032FFD51}" type="pres">
      <dgm:prSet presAssocID="{9D9D918F-F37A-42D3-A7D5-05E7A39290F8}" presName="iconRect" presStyleLbl="node1" presStyleIdx="4" presStyleCnt="6" custLinFactY="-30284" custLinFactNeighborX="-692" custLinFactNeighborY="-10000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um Set"/>
        </a:ext>
      </dgm:extLst>
    </dgm:pt>
    <dgm:pt modelId="{4D924CE5-EB22-4DF5-8C4C-DFFACA8BFCE8}" type="pres">
      <dgm:prSet presAssocID="{9D9D918F-F37A-42D3-A7D5-05E7A39290F8}" presName="spaceRect" presStyleCnt="0"/>
      <dgm:spPr/>
    </dgm:pt>
    <dgm:pt modelId="{02BFF17E-2D34-47FD-BB88-2DC2057658FC}" type="pres">
      <dgm:prSet presAssocID="{9D9D918F-F37A-42D3-A7D5-05E7A39290F8}" presName="textRect" presStyleLbl="revTx" presStyleIdx="4" presStyleCnt="6" custScaleY="130358">
        <dgm:presLayoutVars>
          <dgm:chMax val="1"/>
          <dgm:chPref val="1"/>
        </dgm:presLayoutVars>
      </dgm:prSet>
      <dgm:spPr/>
    </dgm:pt>
    <dgm:pt modelId="{B19CB585-0806-4068-ACA8-FF9DFDD12080}" type="pres">
      <dgm:prSet presAssocID="{30934A19-E1CE-4424-8791-D2FF52290266}" presName="sibTrans" presStyleCnt="0"/>
      <dgm:spPr/>
    </dgm:pt>
    <dgm:pt modelId="{80B01386-B701-4FE7-B7E3-96022AF59447}" type="pres">
      <dgm:prSet presAssocID="{484A9AF4-7247-4C42-BC7D-2DD484DE9B9B}" presName="compNode" presStyleCnt="0"/>
      <dgm:spPr/>
    </dgm:pt>
    <dgm:pt modelId="{0CD2EBBB-5276-482B-8B3B-2A5D7A4FB0DA}" type="pres">
      <dgm:prSet presAssocID="{484A9AF4-7247-4C42-BC7D-2DD484DE9B9B}" presName="iconRect" presStyleLbl="node1" presStyleIdx="5" presStyleCnt="6" custFlipHor="0" custScaleX="172191" custScaleY="249034" custLinFactY="127997" custLinFactNeighborX="5487" custLinFactNeighborY="200000"/>
      <dgm:spPr>
        <a:noFill/>
        <a:ln>
          <a:noFill/>
        </a:ln>
      </dgm:spPr>
    </dgm:pt>
    <dgm:pt modelId="{8D5F4305-E569-4990-BEE2-D23F31809A23}" type="pres">
      <dgm:prSet presAssocID="{484A9AF4-7247-4C42-BC7D-2DD484DE9B9B}" presName="spaceRect" presStyleCnt="0"/>
      <dgm:spPr/>
    </dgm:pt>
    <dgm:pt modelId="{8C97ABE1-5DB2-44BC-BA27-29D32B64D917}" type="pres">
      <dgm:prSet presAssocID="{484A9AF4-7247-4C42-BC7D-2DD484DE9B9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299AEE7C-040C-49ED-9DC0-16753CECFAB5}" srcId="{2D159050-BFD2-4819-BF5F-3C691D346289}" destId="{484A9AF4-7247-4C42-BC7D-2DD484DE9B9B}" srcOrd="5" destOrd="0" parTransId="{24CACC2D-2D7F-408F-BA14-4ECE824DB1B5}" sibTransId="{EE912255-20C1-4B46-A44D-BE8CEB4B0A90}"/>
    <dgm:cxn modelId="{D8D2468E-71BD-4017-99EA-3A96D4FB4AE6}" srcId="{2D159050-BFD2-4819-BF5F-3C691D346289}" destId="{3D9034C6-45CE-4541-AC54-F2A3CCE7605A}" srcOrd="0" destOrd="0" parTransId="{BAF4342B-3ACA-410B-B150-1E230B50E6BF}" sibTransId="{B697D00E-F5AC-4E2E-A9DB-4E679CF2C587}"/>
    <dgm:cxn modelId="{88E51295-5128-4A47-AD41-D94D91417C86}" srcId="{2D159050-BFD2-4819-BF5F-3C691D346289}" destId="{68A9BE3A-CCB0-400B-9713-F785E6D29067}" srcOrd="3" destOrd="0" parTransId="{AF7F2ED3-4057-4048-BE02-0D997721E053}" sibTransId="{B6EB8800-740B-4887-914E-55322F5A4574}"/>
    <dgm:cxn modelId="{780575AE-692D-47F8-A688-EB73AE627B3A}" type="presOf" srcId="{423BFE01-8085-4952-911F-AAC6F014F840}" destId="{DBC92F3C-1F77-47EA-8FFB-ADE9A8AFD3DA}" srcOrd="0" destOrd="0" presId="urn:microsoft.com/office/officeart/2018/2/layout/IconLabelList"/>
    <dgm:cxn modelId="{DC374CB1-D7DC-4710-9613-A5BE2B9F7170}" type="presOf" srcId="{484A9AF4-7247-4C42-BC7D-2DD484DE9B9B}" destId="{8C97ABE1-5DB2-44BC-BA27-29D32B64D917}" srcOrd="0" destOrd="0" presId="urn:microsoft.com/office/officeart/2018/2/layout/IconLabelList"/>
    <dgm:cxn modelId="{192FECB6-518D-47C4-A19E-30E6F82DD589}" type="presOf" srcId="{DBD06D18-2AF1-4FB6-93B7-83E987BB24EC}" destId="{2164CEFB-4AF1-456E-B5AC-E052B0CBEFE0}" srcOrd="0" destOrd="0" presId="urn:microsoft.com/office/officeart/2018/2/layout/IconLabelList"/>
    <dgm:cxn modelId="{416CCAD0-7017-4B93-9C96-0B1A17FEE0DD}" srcId="{2D159050-BFD2-4819-BF5F-3C691D346289}" destId="{423BFE01-8085-4952-911F-AAC6F014F840}" srcOrd="2" destOrd="0" parTransId="{4B395664-EA3E-46F2-8620-D031688B7A92}" sibTransId="{1F36CF33-54C9-4FC7-B65E-AA1DDBDB36A7}"/>
    <dgm:cxn modelId="{3365D7DA-2675-4108-A2C2-BB3ADC3E6242}" srcId="{2D159050-BFD2-4819-BF5F-3C691D346289}" destId="{9D9D918F-F37A-42D3-A7D5-05E7A39290F8}" srcOrd="4" destOrd="0" parTransId="{54F63B1A-BF89-45FB-86A5-8D8688C57229}" sibTransId="{30934A19-E1CE-4424-8791-D2FF52290266}"/>
    <dgm:cxn modelId="{82ED7ADC-A28A-4654-A2F5-7A86548AF172}" srcId="{2D159050-BFD2-4819-BF5F-3C691D346289}" destId="{DBD06D18-2AF1-4FB6-93B7-83E987BB24EC}" srcOrd="1" destOrd="0" parTransId="{9E60E7BF-BE0D-453B-A929-D62CF7761890}" sibTransId="{07AE6C7F-AED9-47A7-8B0A-8130E8E1AEEC}"/>
    <dgm:cxn modelId="{D2780EF0-2795-4EC7-AA8A-7FFB95FCD7FD}" type="presOf" srcId="{68A9BE3A-CCB0-400B-9713-F785E6D29067}" destId="{BF1766B8-0A15-417D-A09D-F3321D370474}" srcOrd="0" destOrd="0" presId="urn:microsoft.com/office/officeart/2018/2/layout/IconLabelList"/>
    <dgm:cxn modelId="{37B097F3-AC45-4929-85BA-B3F82189AAFD}" type="presOf" srcId="{2D159050-BFD2-4819-BF5F-3C691D346289}" destId="{B7CDDE36-EDB9-40A3-9E0D-0CCD24787180}" srcOrd="0" destOrd="0" presId="urn:microsoft.com/office/officeart/2018/2/layout/IconLabelList"/>
    <dgm:cxn modelId="{7CB333F6-C73C-4118-B6EB-CA916B76DA26}" type="presOf" srcId="{3D9034C6-45CE-4541-AC54-F2A3CCE7605A}" destId="{0E6CD4AA-B033-4225-BB77-74E5AFCAF15D}" srcOrd="0" destOrd="0" presId="urn:microsoft.com/office/officeart/2018/2/layout/IconLabelList"/>
    <dgm:cxn modelId="{2EAF72FF-137E-4699-AFFC-6DB9168C9E4A}" type="presOf" srcId="{9D9D918F-F37A-42D3-A7D5-05E7A39290F8}" destId="{02BFF17E-2D34-47FD-BB88-2DC2057658FC}" srcOrd="0" destOrd="0" presId="urn:microsoft.com/office/officeart/2018/2/layout/IconLabelList"/>
    <dgm:cxn modelId="{B810E799-6931-4E95-BE3D-6729751C88EE}" type="presParOf" srcId="{B7CDDE36-EDB9-40A3-9E0D-0CCD24787180}" destId="{2E6ABA23-40E9-4A89-AFF6-E212996CE5D4}" srcOrd="0" destOrd="0" presId="urn:microsoft.com/office/officeart/2018/2/layout/IconLabelList"/>
    <dgm:cxn modelId="{F564B64C-56B3-41A6-B627-D70E8FE3CC80}" type="presParOf" srcId="{2E6ABA23-40E9-4A89-AFF6-E212996CE5D4}" destId="{CF0F3A47-1B0C-450D-A37B-B61462113265}" srcOrd="0" destOrd="0" presId="urn:microsoft.com/office/officeart/2018/2/layout/IconLabelList"/>
    <dgm:cxn modelId="{209DEAF9-9D62-40D1-A697-FA26DBCCDE69}" type="presParOf" srcId="{2E6ABA23-40E9-4A89-AFF6-E212996CE5D4}" destId="{B6B71DD4-41A2-4723-8D7B-4EA3749F62A7}" srcOrd="1" destOrd="0" presId="urn:microsoft.com/office/officeart/2018/2/layout/IconLabelList"/>
    <dgm:cxn modelId="{C6D845DA-64CD-411E-A5C8-F2669DA362FE}" type="presParOf" srcId="{2E6ABA23-40E9-4A89-AFF6-E212996CE5D4}" destId="{0E6CD4AA-B033-4225-BB77-74E5AFCAF15D}" srcOrd="2" destOrd="0" presId="urn:microsoft.com/office/officeart/2018/2/layout/IconLabelList"/>
    <dgm:cxn modelId="{CD282316-BE55-43BA-ABF8-468606984517}" type="presParOf" srcId="{B7CDDE36-EDB9-40A3-9E0D-0CCD24787180}" destId="{B5324BE8-979E-4F7A-9272-E9FC357E6B7F}" srcOrd="1" destOrd="0" presId="urn:microsoft.com/office/officeart/2018/2/layout/IconLabelList"/>
    <dgm:cxn modelId="{099C395D-7978-4FC3-AE5A-0D3EEB4318C2}" type="presParOf" srcId="{B7CDDE36-EDB9-40A3-9E0D-0CCD24787180}" destId="{5A907205-D3D5-43BE-9FE0-09FDB71BD80D}" srcOrd="2" destOrd="0" presId="urn:microsoft.com/office/officeart/2018/2/layout/IconLabelList"/>
    <dgm:cxn modelId="{707941BB-8530-4F4C-B1F4-B78B7636570B}" type="presParOf" srcId="{5A907205-D3D5-43BE-9FE0-09FDB71BD80D}" destId="{13DC244A-DC64-45DD-8E12-F1E19E2E766F}" srcOrd="0" destOrd="0" presId="urn:microsoft.com/office/officeart/2018/2/layout/IconLabelList"/>
    <dgm:cxn modelId="{D34BB8D6-B84D-4B0C-BFC2-A96C5C486F8A}" type="presParOf" srcId="{5A907205-D3D5-43BE-9FE0-09FDB71BD80D}" destId="{BE7F43CE-67A0-439E-AC0E-E3F6D53E29A7}" srcOrd="1" destOrd="0" presId="urn:microsoft.com/office/officeart/2018/2/layout/IconLabelList"/>
    <dgm:cxn modelId="{C0ED76ED-4095-4B40-8E16-67625045678C}" type="presParOf" srcId="{5A907205-D3D5-43BE-9FE0-09FDB71BD80D}" destId="{2164CEFB-4AF1-456E-B5AC-E052B0CBEFE0}" srcOrd="2" destOrd="0" presId="urn:microsoft.com/office/officeart/2018/2/layout/IconLabelList"/>
    <dgm:cxn modelId="{C37EB196-164D-488F-B1F7-7B006A16B1B9}" type="presParOf" srcId="{B7CDDE36-EDB9-40A3-9E0D-0CCD24787180}" destId="{33C857B8-EAE0-407C-AC46-46D808928738}" srcOrd="3" destOrd="0" presId="urn:microsoft.com/office/officeart/2018/2/layout/IconLabelList"/>
    <dgm:cxn modelId="{C860A2A6-9F5B-488D-9126-A89F28E8C4B8}" type="presParOf" srcId="{B7CDDE36-EDB9-40A3-9E0D-0CCD24787180}" destId="{E74DE8EF-2D57-4C22-BBE6-227718969F0E}" srcOrd="4" destOrd="0" presId="urn:microsoft.com/office/officeart/2018/2/layout/IconLabelList"/>
    <dgm:cxn modelId="{898FFE09-A525-4D77-BA26-ED0E7262B76C}" type="presParOf" srcId="{E74DE8EF-2D57-4C22-BBE6-227718969F0E}" destId="{BE817D9E-CDAD-48B6-B8FB-9CDC93081FB1}" srcOrd="0" destOrd="0" presId="urn:microsoft.com/office/officeart/2018/2/layout/IconLabelList"/>
    <dgm:cxn modelId="{E063509E-1A15-40C1-99C0-BD3F24B1B2AB}" type="presParOf" srcId="{E74DE8EF-2D57-4C22-BBE6-227718969F0E}" destId="{AE226D4F-B42F-4C5B-90D1-2B6E8DBE766A}" srcOrd="1" destOrd="0" presId="urn:microsoft.com/office/officeart/2018/2/layout/IconLabelList"/>
    <dgm:cxn modelId="{1EF94D32-E894-45C7-8CA0-AE1A6B9575ED}" type="presParOf" srcId="{E74DE8EF-2D57-4C22-BBE6-227718969F0E}" destId="{DBC92F3C-1F77-47EA-8FFB-ADE9A8AFD3DA}" srcOrd="2" destOrd="0" presId="urn:microsoft.com/office/officeart/2018/2/layout/IconLabelList"/>
    <dgm:cxn modelId="{9924BDF4-65C8-42F1-B506-1A373C39DF99}" type="presParOf" srcId="{B7CDDE36-EDB9-40A3-9E0D-0CCD24787180}" destId="{03BD342C-E0D0-490C-984B-9784E0F9ABE1}" srcOrd="5" destOrd="0" presId="urn:microsoft.com/office/officeart/2018/2/layout/IconLabelList"/>
    <dgm:cxn modelId="{2219ECA3-7B75-4F60-8B1C-B450A64CDCEE}" type="presParOf" srcId="{B7CDDE36-EDB9-40A3-9E0D-0CCD24787180}" destId="{CF461325-2E7B-4FE5-840F-D82E1E4286E0}" srcOrd="6" destOrd="0" presId="urn:microsoft.com/office/officeart/2018/2/layout/IconLabelList"/>
    <dgm:cxn modelId="{3F9315FB-5249-46DD-A004-939F0EFE2EAD}" type="presParOf" srcId="{CF461325-2E7B-4FE5-840F-D82E1E4286E0}" destId="{0090BD61-5123-4B6A-86E7-1887CB4C1D07}" srcOrd="0" destOrd="0" presId="urn:microsoft.com/office/officeart/2018/2/layout/IconLabelList"/>
    <dgm:cxn modelId="{83EB28DC-517A-45F6-BDF4-8FF851B2B111}" type="presParOf" srcId="{CF461325-2E7B-4FE5-840F-D82E1E4286E0}" destId="{223C81EF-39E2-4590-BED0-8775884E3688}" srcOrd="1" destOrd="0" presId="urn:microsoft.com/office/officeart/2018/2/layout/IconLabelList"/>
    <dgm:cxn modelId="{463C7F61-32B5-4AAD-A90F-B6A5D6236C2B}" type="presParOf" srcId="{CF461325-2E7B-4FE5-840F-D82E1E4286E0}" destId="{BF1766B8-0A15-417D-A09D-F3321D370474}" srcOrd="2" destOrd="0" presId="urn:microsoft.com/office/officeart/2018/2/layout/IconLabelList"/>
    <dgm:cxn modelId="{957690B8-37F1-44F0-8BA3-6DDD2FD9C0C4}" type="presParOf" srcId="{B7CDDE36-EDB9-40A3-9E0D-0CCD24787180}" destId="{E7CFC86B-E8B8-4FF8-AF13-0BB0D3BC4DDE}" srcOrd="7" destOrd="0" presId="urn:microsoft.com/office/officeart/2018/2/layout/IconLabelList"/>
    <dgm:cxn modelId="{F9158424-5D3D-447C-A838-657B6A3670BE}" type="presParOf" srcId="{B7CDDE36-EDB9-40A3-9E0D-0CCD24787180}" destId="{BFE1372F-0010-46B6-BDC0-566288C160F2}" srcOrd="8" destOrd="0" presId="urn:microsoft.com/office/officeart/2018/2/layout/IconLabelList"/>
    <dgm:cxn modelId="{43B605FD-7FB6-4A33-B8FA-78AD1E9286A5}" type="presParOf" srcId="{BFE1372F-0010-46B6-BDC0-566288C160F2}" destId="{F1216F85-56C3-414B-A96B-FBE0032FFD51}" srcOrd="0" destOrd="0" presId="urn:microsoft.com/office/officeart/2018/2/layout/IconLabelList"/>
    <dgm:cxn modelId="{46BE52AA-42C5-42DC-B0C1-159DDD28261E}" type="presParOf" srcId="{BFE1372F-0010-46B6-BDC0-566288C160F2}" destId="{4D924CE5-EB22-4DF5-8C4C-DFFACA8BFCE8}" srcOrd="1" destOrd="0" presId="urn:microsoft.com/office/officeart/2018/2/layout/IconLabelList"/>
    <dgm:cxn modelId="{951B0F5B-02C9-4715-8DD6-2B322250E1F1}" type="presParOf" srcId="{BFE1372F-0010-46B6-BDC0-566288C160F2}" destId="{02BFF17E-2D34-47FD-BB88-2DC2057658FC}" srcOrd="2" destOrd="0" presId="urn:microsoft.com/office/officeart/2018/2/layout/IconLabelList"/>
    <dgm:cxn modelId="{B651F2A1-71A1-4C2B-A282-E896FF19D77B}" type="presParOf" srcId="{B7CDDE36-EDB9-40A3-9E0D-0CCD24787180}" destId="{B19CB585-0806-4068-ACA8-FF9DFDD12080}" srcOrd="9" destOrd="0" presId="urn:microsoft.com/office/officeart/2018/2/layout/IconLabelList"/>
    <dgm:cxn modelId="{017D9ED1-90A0-4FA3-B2C1-4A7BC2329AAA}" type="presParOf" srcId="{B7CDDE36-EDB9-40A3-9E0D-0CCD24787180}" destId="{80B01386-B701-4FE7-B7E3-96022AF59447}" srcOrd="10" destOrd="0" presId="urn:microsoft.com/office/officeart/2018/2/layout/IconLabelList"/>
    <dgm:cxn modelId="{8BA2A768-603F-4F24-9598-EEB1549609EA}" type="presParOf" srcId="{80B01386-B701-4FE7-B7E3-96022AF59447}" destId="{0CD2EBBB-5276-482B-8B3B-2A5D7A4FB0DA}" srcOrd="0" destOrd="0" presId="urn:microsoft.com/office/officeart/2018/2/layout/IconLabelList"/>
    <dgm:cxn modelId="{DCFD426D-C1CF-4386-ACFF-58D73E856895}" type="presParOf" srcId="{80B01386-B701-4FE7-B7E3-96022AF59447}" destId="{8D5F4305-E569-4990-BEE2-D23F31809A23}" srcOrd="1" destOrd="0" presId="urn:microsoft.com/office/officeart/2018/2/layout/IconLabelList"/>
    <dgm:cxn modelId="{E5A14FAC-7793-4CBE-B0BF-6B3DD597DDB2}" type="presParOf" srcId="{80B01386-B701-4FE7-B7E3-96022AF59447}" destId="{8C97ABE1-5DB2-44BC-BA27-29D32B64D91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9179BC-A8D9-4FB3-BF09-29CA8E357889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8C955AF-AD8E-411A-B9CB-EC217696A9D9}">
      <dgm:prSet custT="1"/>
      <dgm:spPr/>
      <dgm:t>
        <a:bodyPr/>
        <a:lstStyle/>
        <a:p>
          <a:r>
            <a:rPr lang="en-GB" sz="2800" dirty="0"/>
            <a:t>It is incredibly important for the children to attend school every day </a:t>
          </a:r>
          <a:endParaRPr lang="en-US" sz="2800" dirty="0"/>
        </a:p>
      </dgm:t>
    </dgm:pt>
    <dgm:pt modelId="{3E56E0F5-B464-48E6-B481-2FBA3ECA5442}" type="parTrans" cxnId="{B4C8364B-BB19-4D3A-8B17-5AEBD834323E}">
      <dgm:prSet/>
      <dgm:spPr/>
      <dgm:t>
        <a:bodyPr/>
        <a:lstStyle/>
        <a:p>
          <a:endParaRPr lang="en-US"/>
        </a:p>
      </dgm:t>
    </dgm:pt>
    <dgm:pt modelId="{06CE7CEE-1317-4F2D-8A7D-2E4E878552C1}" type="sibTrans" cxnId="{B4C8364B-BB19-4D3A-8B17-5AEBD834323E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9A3D3FB7-0D1F-4DC5-BEA5-06F5CC40B8B5}">
      <dgm:prSet custT="1"/>
      <dgm:spPr/>
      <dgm:t>
        <a:bodyPr/>
        <a:lstStyle/>
        <a:p>
          <a:r>
            <a:rPr lang="en-GB" sz="3200" dirty="0"/>
            <a:t>We love seeing the children and teaching them every day</a:t>
          </a:r>
          <a:endParaRPr lang="en-US" sz="3200" dirty="0"/>
        </a:p>
      </dgm:t>
    </dgm:pt>
    <dgm:pt modelId="{6F8CB570-B6FB-471B-8925-615B5F17AA4B}" type="parTrans" cxnId="{12A2AFC1-EEAB-46DA-8F97-073F8A8B6A2C}">
      <dgm:prSet/>
      <dgm:spPr/>
      <dgm:t>
        <a:bodyPr/>
        <a:lstStyle/>
        <a:p>
          <a:endParaRPr lang="en-US"/>
        </a:p>
      </dgm:t>
    </dgm:pt>
    <dgm:pt modelId="{40762748-7DF8-4085-B5C2-11E1B54A7534}" type="sibTrans" cxnId="{12A2AFC1-EEAB-46DA-8F97-073F8A8B6A2C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475A9510-A4D6-40AD-82D4-24F069BEFB76}">
      <dgm:prSet custT="1"/>
      <dgm:spPr/>
      <dgm:t>
        <a:bodyPr/>
        <a:lstStyle/>
        <a:p>
          <a:r>
            <a:rPr lang="en-GB" sz="2800" dirty="0"/>
            <a:t>If they are unwell and unable to attend school, please telephone the office</a:t>
          </a:r>
          <a:endParaRPr lang="en-US" sz="2800" dirty="0"/>
        </a:p>
      </dgm:t>
    </dgm:pt>
    <dgm:pt modelId="{7F53ED68-0B2F-4267-AA97-28512F7CE0CF}" type="parTrans" cxnId="{6BF6722B-E134-413A-884A-3917A8D6CC40}">
      <dgm:prSet/>
      <dgm:spPr/>
      <dgm:t>
        <a:bodyPr/>
        <a:lstStyle/>
        <a:p>
          <a:endParaRPr lang="en-US"/>
        </a:p>
      </dgm:t>
    </dgm:pt>
    <dgm:pt modelId="{DBED89EE-39AA-4D72-9DCB-43140995F9EB}" type="sibTrans" cxnId="{6BF6722B-E134-413A-884A-3917A8D6CC40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D7E92B29-A09E-4E96-971C-3E1B99A18E10}" type="pres">
      <dgm:prSet presAssocID="{CB9179BC-A8D9-4FB3-BF09-29CA8E357889}" presName="Name0" presStyleCnt="0">
        <dgm:presLayoutVars>
          <dgm:animLvl val="lvl"/>
          <dgm:resizeHandles val="exact"/>
        </dgm:presLayoutVars>
      </dgm:prSet>
      <dgm:spPr/>
    </dgm:pt>
    <dgm:pt modelId="{F301B89A-06AD-4354-A2EC-0C676C86258D}" type="pres">
      <dgm:prSet presAssocID="{58C955AF-AD8E-411A-B9CB-EC217696A9D9}" presName="compositeNode" presStyleCnt="0">
        <dgm:presLayoutVars>
          <dgm:bulletEnabled val="1"/>
        </dgm:presLayoutVars>
      </dgm:prSet>
      <dgm:spPr/>
    </dgm:pt>
    <dgm:pt modelId="{3E73D5C1-C81E-4E36-9D5D-537E710A6400}" type="pres">
      <dgm:prSet presAssocID="{58C955AF-AD8E-411A-B9CB-EC217696A9D9}" presName="bgRect" presStyleLbl="alignNode1" presStyleIdx="0" presStyleCnt="3"/>
      <dgm:spPr/>
    </dgm:pt>
    <dgm:pt modelId="{F995B4B7-0AFF-4D09-B29E-B94BE1519876}" type="pres">
      <dgm:prSet presAssocID="{06CE7CEE-1317-4F2D-8A7D-2E4E878552C1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B2A6C696-F26A-4694-92ED-8C1DB084E22E}" type="pres">
      <dgm:prSet presAssocID="{58C955AF-AD8E-411A-B9CB-EC217696A9D9}" presName="nodeRect" presStyleLbl="alignNode1" presStyleIdx="0" presStyleCnt="3">
        <dgm:presLayoutVars>
          <dgm:bulletEnabled val="1"/>
        </dgm:presLayoutVars>
      </dgm:prSet>
      <dgm:spPr/>
    </dgm:pt>
    <dgm:pt modelId="{8F98D2E8-B016-48BC-8230-8395216BBD73}" type="pres">
      <dgm:prSet presAssocID="{06CE7CEE-1317-4F2D-8A7D-2E4E878552C1}" presName="sibTrans" presStyleCnt="0"/>
      <dgm:spPr/>
    </dgm:pt>
    <dgm:pt modelId="{1DB33ABA-B896-4C71-A1E9-12ED9EF63576}" type="pres">
      <dgm:prSet presAssocID="{9A3D3FB7-0D1F-4DC5-BEA5-06F5CC40B8B5}" presName="compositeNode" presStyleCnt="0">
        <dgm:presLayoutVars>
          <dgm:bulletEnabled val="1"/>
        </dgm:presLayoutVars>
      </dgm:prSet>
      <dgm:spPr/>
    </dgm:pt>
    <dgm:pt modelId="{B17FC0AD-7BEE-434A-9AA2-7E90BC6A7D68}" type="pres">
      <dgm:prSet presAssocID="{9A3D3FB7-0D1F-4DC5-BEA5-06F5CC40B8B5}" presName="bgRect" presStyleLbl="alignNode1" presStyleIdx="1" presStyleCnt="3"/>
      <dgm:spPr/>
    </dgm:pt>
    <dgm:pt modelId="{607944A1-FB84-4148-9AC4-731DB28F229F}" type="pres">
      <dgm:prSet presAssocID="{40762748-7DF8-4085-B5C2-11E1B54A7534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A9854E9C-EE82-4B69-8468-6790F61D8573}" type="pres">
      <dgm:prSet presAssocID="{9A3D3FB7-0D1F-4DC5-BEA5-06F5CC40B8B5}" presName="nodeRect" presStyleLbl="alignNode1" presStyleIdx="1" presStyleCnt="3">
        <dgm:presLayoutVars>
          <dgm:bulletEnabled val="1"/>
        </dgm:presLayoutVars>
      </dgm:prSet>
      <dgm:spPr/>
    </dgm:pt>
    <dgm:pt modelId="{FA1CC3A4-A210-47E0-9161-8DDBE716E9EC}" type="pres">
      <dgm:prSet presAssocID="{40762748-7DF8-4085-B5C2-11E1B54A7534}" presName="sibTrans" presStyleCnt="0"/>
      <dgm:spPr/>
    </dgm:pt>
    <dgm:pt modelId="{60CFDB84-2652-4D3A-A62A-9EC618303615}" type="pres">
      <dgm:prSet presAssocID="{475A9510-A4D6-40AD-82D4-24F069BEFB76}" presName="compositeNode" presStyleCnt="0">
        <dgm:presLayoutVars>
          <dgm:bulletEnabled val="1"/>
        </dgm:presLayoutVars>
      </dgm:prSet>
      <dgm:spPr/>
    </dgm:pt>
    <dgm:pt modelId="{A48F9660-F5BA-4075-907B-AC4D46244355}" type="pres">
      <dgm:prSet presAssocID="{475A9510-A4D6-40AD-82D4-24F069BEFB76}" presName="bgRect" presStyleLbl="alignNode1" presStyleIdx="2" presStyleCnt="3"/>
      <dgm:spPr/>
    </dgm:pt>
    <dgm:pt modelId="{D16767F2-C409-4224-A35A-FD6F3ABCF030}" type="pres">
      <dgm:prSet presAssocID="{DBED89EE-39AA-4D72-9DCB-43140995F9EB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3FA14FB2-8F6E-4FE7-82F9-FFF8C9180C96}" type="pres">
      <dgm:prSet presAssocID="{475A9510-A4D6-40AD-82D4-24F069BEFB76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AF9FE61C-14E5-4538-AE4A-842B82BE6453}" type="presOf" srcId="{58C955AF-AD8E-411A-B9CB-EC217696A9D9}" destId="{B2A6C696-F26A-4694-92ED-8C1DB084E22E}" srcOrd="1" destOrd="0" presId="urn:microsoft.com/office/officeart/2016/7/layout/LinearBlockProcessNumbered"/>
    <dgm:cxn modelId="{6BF6722B-E134-413A-884A-3917A8D6CC40}" srcId="{CB9179BC-A8D9-4FB3-BF09-29CA8E357889}" destId="{475A9510-A4D6-40AD-82D4-24F069BEFB76}" srcOrd="2" destOrd="0" parTransId="{7F53ED68-0B2F-4267-AA97-28512F7CE0CF}" sibTransId="{DBED89EE-39AA-4D72-9DCB-43140995F9EB}"/>
    <dgm:cxn modelId="{D5292563-526B-4F73-B16D-380E19E0BB86}" type="presOf" srcId="{475A9510-A4D6-40AD-82D4-24F069BEFB76}" destId="{A48F9660-F5BA-4075-907B-AC4D46244355}" srcOrd="0" destOrd="0" presId="urn:microsoft.com/office/officeart/2016/7/layout/LinearBlockProcessNumbered"/>
    <dgm:cxn modelId="{B4C8364B-BB19-4D3A-8B17-5AEBD834323E}" srcId="{CB9179BC-A8D9-4FB3-BF09-29CA8E357889}" destId="{58C955AF-AD8E-411A-B9CB-EC217696A9D9}" srcOrd="0" destOrd="0" parTransId="{3E56E0F5-B464-48E6-B481-2FBA3ECA5442}" sibTransId="{06CE7CEE-1317-4F2D-8A7D-2E4E878552C1}"/>
    <dgm:cxn modelId="{8E8BD873-5C11-45AC-8497-0FC19666D3DE}" type="presOf" srcId="{CB9179BC-A8D9-4FB3-BF09-29CA8E357889}" destId="{D7E92B29-A09E-4E96-971C-3E1B99A18E10}" srcOrd="0" destOrd="0" presId="urn:microsoft.com/office/officeart/2016/7/layout/LinearBlockProcessNumbered"/>
    <dgm:cxn modelId="{02AF6578-A1E5-4692-B642-2D9C380D76D4}" type="presOf" srcId="{DBED89EE-39AA-4D72-9DCB-43140995F9EB}" destId="{D16767F2-C409-4224-A35A-FD6F3ABCF030}" srcOrd="0" destOrd="0" presId="urn:microsoft.com/office/officeart/2016/7/layout/LinearBlockProcessNumbered"/>
    <dgm:cxn modelId="{ECDABF8A-41EE-454B-95FC-78DBA769CBF6}" type="presOf" srcId="{9A3D3FB7-0D1F-4DC5-BEA5-06F5CC40B8B5}" destId="{A9854E9C-EE82-4B69-8468-6790F61D8573}" srcOrd="1" destOrd="0" presId="urn:microsoft.com/office/officeart/2016/7/layout/LinearBlockProcessNumbered"/>
    <dgm:cxn modelId="{DF9F2491-5024-4698-AA00-AA22B6F174AE}" type="presOf" srcId="{06CE7CEE-1317-4F2D-8A7D-2E4E878552C1}" destId="{F995B4B7-0AFF-4D09-B29E-B94BE1519876}" srcOrd="0" destOrd="0" presId="urn:microsoft.com/office/officeart/2016/7/layout/LinearBlockProcessNumbered"/>
    <dgm:cxn modelId="{6A037594-83D8-45ED-88AE-14905EF3AC27}" type="presOf" srcId="{475A9510-A4D6-40AD-82D4-24F069BEFB76}" destId="{3FA14FB2-8F6E-4FE7-82F9-FFF8C9180C96}" srcOrd="1" destOrd="0" presId="urn:microsoft.com/office/officeart/2016/7/layout/LinearBlockProcessNumbered"/>
    <dgm:cxn modelId="{12A2AFC1-EEAB-46DA-8F97-073F8A8B6A2C}" srcId="{CB9179BC-A8D9-4FB3-BF09-29CA8E357889}" destId="{9A3D3FB7-0D1F-4DC5-BEA5-06F5CC40B8B5}" srcOrd="1" destOrd="0" parTransId="{6F8CB570-B6FB-471B-8925-615B5F17AA4B}" sibTransId="{40762748-7DF8-4085-B5C2-11E1B54A7534}"/>
    <dgm:cxn modelId="{19A6A0DC-1385-4DD7-8A6B-955BFECC60A0}" type="presOf" srcId="{9A3D3FB7-0D1F-4DC5-BEA5-06F5CC40B8B5}" destId="{B17FC0AD-7BEE-434A-9AA2-7E90BC6A7D68}" srcOrd="0" destOrd="0" presId="urn:microsoft.com/office/officeart/2016/7/layout/LinearBlockProcessNumbered"/>
    <dgm:cxn modelId="{2B5075F4-A562-4C4C-8796-C494881C34E4}" type="presOf" srcId="{58C955AF-AD8E-411A-B9CB-EC217696A9D9}" destId="{3E73D5C1-C81E-4E36-9D5D-537E710A6400}" srcOrd="0" destOrd="0" presId="urn:microsoft.com/office/officeart/2016/7/layout/LinearBlockProcessNumbered"/>
    <dgm:cxn modelId="{6C3BD8FA-CB37-467B-8686-79C7A17D9105}" type="presOf" srcId="{40762748-7DF8-4085-B5C2-11E1B54A7534}" destId="{607944A1-FB84-4148-9AC4-731DB28F229F}" srcOrd="0" destOrd="0" presId="urn:microsoft.com/office/officeart/2016/7/layout/LinearBlockProcessNumbered"/>
    <dgm:cxn modelId="{37DBEBC1-CAB5-49C4-864B-27C4995818F2}" type="presParOf" srcId="{D7E92B29-A09E-4E96-971C-3E1B99A18E10}" destId="{F301B89A-06AD-4354-A2EC-0C676C86258D}" srcOrd="0" destOrd="0" presId="urn:microsoft.com/office/officeart/2016/7/layout/LinearBlockProcessNumbered"/>
    <dgm:cxn modelId="{B0619134-5E30-4343-BAE6-9A2743159234}" type="presParOf" srcId="{F301B89A-06AD-4354-A2EC-0C676C86258D}" destId="{3E73D5C1-C81E-4E36-9D5D-537E710A6400}" srcOrd="0" destOrd="0" presId="urn:microsoft.com/office/officeart/2016/7/layout/LinearBlockProcessNumbered"/>
    <dgm:cxn modelId="{A25BC90A-35BF-404A-B6AF-17D047E2F595}" type="presParOf" srcId="{F301B89A-06AD-4354-A2EC-0C676C86258D}" destId="{F995B4B7-0AFF-4D09-B29E-B94BE1519876}" srcOrd="1" destOrd="0" presId="urn:microsoft.com/office/officeart/2016/7/layout/LinearBlockProcessNumbered"/>
    <dgm:cxn modelId="{C9B83890-999D-4393-B4B0-9970BE74A845}" type="presParOf" srcId="{F301B89A-06AD-4354-A2EC-0C676C86258D}" destId="{B2A6C696-F26A-4694-92ED-8C1DB084E22E}" srcOrd="2" destOrd="0" presId="urn:microsoft.com/office/officeart/2016/7/layout/LinearBlockProcessNumbered"/>
    <dgm:cxn modelId="{98E4861A-22CD-4D95-A757-0EB7C2C861A7}" type="presParOf" srcId="{D7E92B29-A09E-4E96-971C-3E1B99A18E10}" destId="{8F98D2E8-B016-48BC-8230-8395216BBD73}" srcOrd="1" destOrd="0" presId="urn:microsoft.com/office/officeart/2016/7/layout/LinearBlockProcessNumbered"/>
    <dgm:cxn modelId="{95C2D313-D5A2-498E-B34A-A4CEFE17D4AB}" type="presParOf" srcId="{D7E92B29-A09E-4E96-971C-3E1B99A18E10}" destId="{1DB33ABA-B896-4C71-A1E9-12ED9EF63576}" srcOrd="2" destOrd="0" presId="urn:microsoft.com/office/officeart/2016/7/layout/LinearBlockProcessNumbered"/>
    <dgm:cxn modelId="{88DC5116-12D8-4E1E-BBAD-E9136CC58F9F}" type="presParOf" srcId="{1DB33ABA-B896-4C71-A1E9-12ED9EF63576}" destId="{B17FC0AD-7BEE-434A-9AA2-7E90BC6A7D68}" srcOrd="0" destOrd="0" presId="urn:microsoft.com/office/officeart/2016/7/layout/LinearBlockProcessNumbered"/>
    <dgm:cxn modelId="{F2F59294-F35D-4182-9D6E-EDC63F839AA4}" type="presParOf" srcId="{1DB33ABA-B896-4C71-A1E9-12ED9EF63576}" destId="{607944A1-FB84-4148-9AC4-731DB28F229F}" srcOrd="1" destOrd="0" presId="urn:microsoft.com/office/officeart/2016/7/layout/LinearBlockProcessNumbered"/>
    <dgm:cxn modelId="{6F8442A3-9743-43A9-8EF6-5907D1B2A1D6}" type="presParOf" srcId="{1DB33ABA-B896-4C71-A1E9-12ED9EF63576}" destId="{A9854E9C-EE82-4B69-8468-6790F61D8573}" srcOrd="2" destOrd="0" presId="urn:microsoft.com/office/officeart/2016/7/layout/LinearBlockProcessNumbered"/>
    <dgm:cxn modelId="{7CCA1656-1F9C-49E3-B010-7A73BA46F22D}" type="presParOf" srcId="{D7E92B29-A09E-4E96-971C-3E1B99A18E10}" destId="{FA1CC3A4-A210-47E0-9161-8DDBE716E9EC}" srcOrd="3" destOrd="0" presId="urn:microsoft.com/office/officeart/2016/7/layout/LinearBlockProcessNumbered"/>
    <dgm:cxn modelId="{CEDAE474-D079-4A74-A41D-D8C85BF142FB}" type="presParOf" srcId="{D7E92B29-A09E-4E96-971C-3E1B99A18E10}" destId="{60CFDB84-2652-4D3A-A62A-9EC618303615}" srcOrd="4" destOrd="0" presId="urn:microsoft.com/office/officeart/2016/7/layout/LinearBlockProcessNumbered"/>
    <dgm:cxn modelId="{EE4B4D6E-FD0B-4858-BC79-5DF34AE3534E}" type="presParOf" srcId="{60CFDB84-2652-4D3A-A62A-9EC618303615}" destId="{A48F9660-F5BA-4075-907B-AC4D46244355}" srcOrd="0" destOrd="0" presId="urn:microsoft.com/office/officeart/2016/7/layout/LinearBlockProcessNumbered"/>
    <dgm:cxn modelId="{AE597FCB-D58F-4728-A5BE-0D9785B6036E}" type="presParOf" srcId="{60CFDB84-2652-4D3A-A62A-9EC618303615}" destId="{D16767F2-C409-4224-A35A-FD6F3ABCF030}" srcOrd="1" destOrd="0" presId="urn:microsoft.com/office/officeart/2016/7/layout/LinearBlockProcessNumbered"/>
    <dgm:cxn modelId="{3C630DFA-B156-4CB8-9D23-10A231A33F9A}" type="presParOf" srcId="{60CFDB84-2652-4D3A-A62A-9EC618303615}" destId="{3FA14FB2-8F6E-4FE7-82F9-FFF8C9180C96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6B4AF7-467B-4282-BD27-72A713F478F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893D7A-3255-4654-9F87-C2071A95A830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000" b="1" dirty="0"/>
        </a:p>
        <a:p>
          <a:pPr>
            <a:lnSpc>
              <a:spcPct val="100000"/>
            </a:lnSpc>
          </a:pPr>
          <a:r>
            <a:rPr lang="en-US" sz="2000" b="1" dirty="0"/>
            <a:t>Friday Homework Letter</a:t>
          </a:r>
        </a:p>
        <a:p>
          <a:pPr>
            <a:lnSpc>
              <a:spcPct val="100000"/>
            </a:lnSpc>
          </a:pPr>
          <a:r>
            <a:rPr lang="en-US" sz="2000" b="0" dirty="0"/>
            <a:t>this will now be  online along with other important information</a:t>
          </a:r>
        </a:p>
      </dgm:t>
    </dgm:pt>
    <dgm:pt modelId="{B6D15EE9-40F3-4599-A8CA-9585B5F3C779}" type="parTrans" cxnId="{A8864548-4B37-4FEF-B230-AE034BF65035}">
      <dgm:prSet/>
      <dgm:spPr/>
      <dgm:t>
        <a:bodyPr/>
        <a:lstStyle/>
        <a:p>
          <a:endParaRPr lang="en-US"/>
        </a:p>
      </dgm:t>
    </dgm:pt>
    <dgm:pt modelId="{56E6F886-B669-4E47-9E56-630047DADBE7}" type="sibTrans" cxnId="{A8864548-4B37-4FEF-B230-AE034BF65035}">
      <dgm:prSet/>
      <dgm:spPr/>
      <dgm:t>
        <a:bodyPr/>
        <a:lstStyle/>
        <a:p>
          <a:endParaRPr lang="en-US"/>
        </a:p>
      </dgm:t>
    </dgm:pt>
    <dgm:pt modelId="{85E976E9-CE47-43B4-A567-20EFE738E0B7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000" b="1" dirty="0"/>
        </a:p>
        <a:p>
          <a:pPr>
            <a:lnSpc>
              <a:spcPct val="100000"/>
            </a:lnSpc>
          </a:pPr>
          <a:r>
            <a:rPr lang="en-US" sz="2000" b="1" dirty="0"/>
            <a:t>Homework includes</a:t>
          </a:r>
        </a:p>
        <a:p>
          <a:pPr>
            <a:lnSpc>
              <a:spcPct val="100000"/>
            </a:lnSpc>
          </a:pPr>
          <a:r>
            <a:rPr lang="en-US" sz="2000" dirty="0"/>
            <a:t>Reading, TTRS practice, spellings practice (Purple Mash) and My </a:t>
          </a:r>
          <a:r>
            <a:rPr lang="en-US" sz="2000" dirty="0" err="1"/>
            <a:t>Maths</a:t>
          </a:r>
          <a:endParaRPr lang="en-US" sz="2000" dirty="0"/>
        </a:p>
      </dgm:t>
    </dgm:pt>
    <dgm:pt modelId="{533A49B1-45E9-4400-B67B-DCB547B2BC83}" type="parTrans" cxnId="{9AC6475A-72DA-4D5A-A730-BB64C7BA2DF4}">
      <dgm:prSet/>
      <dgm:spPr/>
      <dgm:t>
        <a:bodyPr/>
        <a:lstStyle/>
        <a:p>
          <a:endParaRPr lang="en-US"/>
        </a:p>
      </dgm:t>
    </dgm:pt>
    <dgm:pt modelId="{08ACF19B-F9A3-4400-A3BA-5B5E0C7A431C}" type="sibTrans" cxnId="{9AC6475A-72DA-4D5A-A730-BB64C7BA2DF4}">
      <dgm:prSet/>
      <dgm:spPr/>
      <dgm:t>
        <a:bodyPr/>
        <a:lstStyle/>
        <a:p>
          <a:endParaRPr lang="en-US"/>
        </a:p>
      </dgm:t>
    </dgm:pt>
    <dgm:pt modelId="{93F49D3F-7F5D-43EF-B697-53B9AC8A96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Weekly spelling test</a:t>
          </a:r>
        </a:p>
        <a:p>
          <a:pPr>
            <a:lnSpc>
              <a:spcPct val="100000"/>
            </a:lnSpc>
          </a:pPr>
          <a:r>
            <a:rPr lang="en-US" sz="2000" dirty="0"/>
            <a:t> Noted in the Reading Record </a:t>
          </a:r>
        </a:p>
      </dgm:t>
    </dgm:pt>
    <dgm:pt modelId="{9B2B2A30-F060-4FDC-AC1D-D9DB663E930E}" type="parTrans" cxnId="{164F314F-6ADE-4A38-A10B-5233A265BC42}">
      <dgm:prSet/>
      <dgm:spPr/>
      <dgm:t>
        <a:bodyPr/>
        <a:lstStyle/>
        <a:p>
          <a:endParaRPr lang="en-US"/>
        </a:p>
      </dgm:t>
    </dgm:pt>
    <dgm:pt modelId="{14D7F285-A21D-4F2B-AAC5-521B7CA78B67}" type="sibTrans" cxnId="{164F314F-6ADE-4A38-A10B-5233A265BC42}">
      <dgm:prSet/>
      <dgm:spPr/>
      <dgm:t>
        <a:bodyPr/>
        <a:lstStyle/>
        <a:p>
          <a:endParaRPr lang="en-US"/>
        </a:p>
      </dgm:t>
    </dgm:pt>
    <dgm:pt modelId="{3484827A-7941-49F9-BDD9-B2A449BE1AD2}" type="pres">
      <dgm:prSet presAssocID="{386B4AF7-467B-4282-BD27-72A713F478F2}" presName="root" presStyleCnt="0">
        <dgm:presLayoutVars>
          <dgm:dir/>
          <dgm:resizeHandles val="exact"/>
        </dgm:presLayoutVars>
      </dgm:prSet>
      <dgm:spPr/>
    </dgm:pt>
    <dgm:pt modelId="{B121D767-7DE8-4532-BFE2-6A7BE0BDE55D}" type="pres">
      <dgm:prSet presAssocID="{02893D7A-3255-4654-9F87-C2071A95A830}" presName="compNode" presStyleCnt="0"/>
      <dgm:spPr/>
    </dgm:pt>
    <dgm:pt modelId="{A5CC9224-250A-4F3D-9387-B665E5130F05}" type="pres">
      <dgm:prSet presAssocID="{02893D7A-3255-4654-9F87-C2071A95A83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7AA4919D-9755-4C6C-B291-B09F2CE8CEF0}" type="pres">
      <dgm:prSet presAssocID="{02893D7A-3255-4654-9F87-C2071A95A830}" presName="spaceRect" presStyleCnt="0"/>
      <dgm:spPr/>
    </dgm:pt>
    <dgm:pt modelId="{F1C593F2-6A8E-4E42-ABE6-F65203DBE8D3}" type="pres">
      <dgm:prSet presAssocID="{02893D7A-3255-4654-9F87-C2071A95A830}" presName="textRect" presStyleLbl="revTx" presStyleIdx="0" presStyleCnt="3" custScaleY="136336">
        <dgm:presLayoutVars>
          <dgm:chMax val="1"/>
          <dgm:chPref val="1"/>
        </dgm:presLayoutVars>
      </dgm:prSet>
      <dgm:spPr/>
    </dgm:pt>
    <dgm:pt modelId="{35765859-D27A-4F15-ADD8-9DDFE67CD2AC}" type="pres">
      <dgm:prSet presAssocID="{56E6F886-B669-4E47-9E56-630047DADBE7}" presName="sibTrans" presStyleCnt="0"/>
      <dgm:spPr/>
    </dgm:pt>
    <dgm:pt modelId="{822B8F74-B673-461F-923D-CCC538C6801C}" type="pres">
      <dgm:prSet presAssocID="{85E976E9-CE47-43B4-A567-20EFE738E0B7}" presName="compNode" presStyleCnt="0"/>
      <dgm:spPr/>
    </dgm:pt>
    <dgm:pt modelId="{7A7D26DD-B939-4EC8-A05A-0FBCF1B446B1}" type="pres">
      <dgm:prSet presAssocID="{85E976E9-CE47-43B4-A567-20EFE738E0B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5CF41A2-BE24-4DFF-A170-4438BE70A7A3}" type="pres">
      <dgm:prSet presAssocID="{85E976E9-CE47-43B4-A567-20EFE738E0B7}" presName="spaceRect" presStyleCnt="0"/>
      <dgm:spPr/>
    </dgm:pt>
    <dgm:pt modelId="{D4EE4C39-F23F-4AC4-9B4E-F2A831E59B7E}" type="pres">
      <dgm:prSet presAssocID="{85E976E9-CE47-43B4-A567-20EFE738E0B7}" presName="textRect" presStyleLbl="revTx" presStyleIdx="1" presStyleCnt="3" custScaleY="136175">
        <dgm:presLayoutVars>
          <dgm:chMax val="1"/>
          <dgm:chPref val="1"/>
        </dgm:presLayoutVars>
      </dgm:prSet>
      <dgm:spPr/>
    </dgm:pt>
    <dgm:pt modelId="{5B25649B-549D-41D3-9CC1-2A281D3F9C9D}" type="pres">
      <dgm:prSet presAssocID="{08ACF19B-F9A3-4400-A3BA-5B5E0C7A431C}" presName="sibTrans" presStyleCnt="0"/>
      <dgm:spPr/>
    </dgm:pt>
    <dgm:pt modelId="{3602C24A-CBC1-4485-99BD-DA6D63FE6A2D}" type="pres">
      <dgm:prSet presAssocID="{93F49D3F-7F5D-43EF-B697-53B9AC8A9644}" presName="compNode" presStyleCnt="0"/>
      <dgm:spPr/>
    </dgm:pt>
    <dgm:pt modelId="{C879E771-CE99-461A-8384-3E3432DEBDED}" type="pres">
      <dgm:prSet presAssocID="{93F49D3F-7F5D-43EF-B697-53B9AC8A9644}" presName="iconRect" presStyleLbl="node1" presStyleIdx="2" presStyleCnt="3" custLinFactNeighborX="-8982" custLinFactNeighborY="-1459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969B5C1-0DFD-437B-A578-2761E9B0863F}" type="pres">
      <dgm:prSet presAssocID="{93F49D3F-7F5D-43EF-B697-53B9AC8A9644}" presName="spaceRect" presStyleCnt="0"/>
      <dgm:spPr/>
    </dgm:pt>
    <dgm:pt modelId="{E7731B31-E5A7-4745-B66A-EBCD13664675}" type="pres">
      <dgm:prSet presAssocID="{93F49D3F-7F5D-43EF-B697-53B9AC8A9644}" presName="textRect" presStyleLbl="revTx" presStyleIdx="2" presStyleCnt="3" custScaleX="78724" custScaleY="110569">
        <dgm:presLayoutVars>
          <dgm:chMax val="1"/>
          <dgm:chPref val="1"/>
        </dgm:presLayoutVars>
      </dgm:prSet>
      <dgm:spPr/>
    </dgm:pt>
  </dgm:ptLst>
  <dgm:cxnLst>
    <dgm:cxn modelId="{A4545429-DD73-497E-8375-18ACF1B85BE7}" type="presOf" srcId="{02893D7A-3255-4654-9F87-C2071A95A830}" destId="{F1C593F2-6A8E-4E42-ABE6-F65203DBE8D3}" srcOrd="0" destOrd="0" presId="urn:microsoft.com/office/officeart/2018/2/layout/IconLabelList"/>
    <dgm:cxn modelId="{A8864548-4B37-4FEF-B230-AE034BF65035}" srcId="{386B4AF7-467B-4282-BD27-72A713F478F2}" destId="{02893D7A-3255-4654-9F87-C2071A95A830}" srcOrd="0" destOrd="0" parTransId="{B6D15EE9-40F3-4599-A8CA-9585B5F3C779}" sibTransId="{56E6F886-B669-4E47-9E56-630047DADBE7}"/>
    <dgm:cxn modelId="{03278749-2E28-4DAC-9A8C-F107B6102C54}" type="presOf" srcId="{85E976E9-CE47-43B4-A567-20EFE738E0B7}" destId="{D4EE4C39-F23F-4AC4-9B4E-F2A831E59B7E}" srcOrd="0" destOrd="0" presId="urn:microsoft.com/office/officeart/2018/2/layout/IconLabelList"/>
    <dgm:cxn modelId="{107AAB6B-F013-4310-AF8A-49E4DD066787}" type="presOf" srcId="{386B4AF7-467B-4282-BD27-72A713F478F2}" destId="{3484827A-7941-49F9-BDD9-B2A449BE1AD2}" srcOrd="0" destOrd="0" presId="urn:microsoft.com/office/officeart/2018/2/layout/IconLabelList"/>
    <dgm:cxn modelId="{164F314F-6ADE-4A38-A10B-5233A265BC42}" srcId="{386B4AF7-467B-4282-BD27-72A713F478F2}" destId="{93F49D3F-7F5D-43EF-B697-53B9AC8A9644}" srcOrd="2" destOrd="0" parTransId="{9B2B2A30-F060-4FDC-AC1D-D9DB663E930E}" sibTransId="{14D7F285-A21D-4F2B-AAC5-521B7CA78B67}"/>
    <dgm:cxn modelId="{9AC6475A-72DA-4D5A-A730-BB64C7BA2DF4}" srcId="{386B4AF7-467B-4282-BD27-72A713F478F2}" destId="{85E976E9-CE47-43B4-A567-20EFE738E0B7}" srcOrd="1" destOrd="0" parTransId="{533A49B1-45E9-4400-B67B-DCB547B2BC83}" sibTransId="{08ACF19B-F9A3-4400-A3BA-5B5E0C7A431C}"/>
    <dgm:cxn modelId="{38734DC4-1277-41E7-95CE-B405456AF4CA}" type="presOf" srcId="{93F49D3F-7F5D-43EF-B697-53B9AC8A9644}" destId="{E7731B31-E5A7-4745-B66A-EBCD13664675}" srcOrd="0" destOrd="0" presId="urn:microsoft.com/office/officeart/2018/2/layout/IconLabelList"/>
    <dgm:cxn modelId="{6E90E9FA-E068-4664-B812-314897B03FED}" type="presParOf" srcId="{3484827A-7941-49F9-BDD9-B2A449BE1AD2}" destId="{B121D767-7DE8-4532-BFE2-6A7BE0BDE55D}" srcOrd="0" destOrd="0" presId="urn:microsoft.com/office/officeart/2018/2/layout/IconLabelList"/>
    <dgm:cxn modelId="{1785880E-2CF3-4155-B3A6-25707674DBAD}" type="presParOf" srcId="{B121D767-7DE8-4532-BFE2-6A7BE0BDE55D}" destId="{A5CC9224-250A-4F3D-9387-B665E5130F05}" srcOrd="0" destOrd="0" presId="urn:microsoft.com/office/officeart/2018/2/layout/IconLabelList"/>
    <dgm:cxn modelId="{A95FEBDA-DC5A-4CEB-9154-DD7949B39E22}" type="presParOf" srcId="{B121D767-7DE8-4532-BFE2-6A7BE0BDE55D}" destId="{7AA4919D-9755-4C6C-B291-B09F2CE8CEF0}" srcOrd="1" destOrd="0" presId="urn:microsoft.com/office/officeart/2018/2/layout/IconLabelList"/>
    <dgm:cxn modelId="{DC8D8058-DCA2-4E3D-A37E-5AC44FD647D2}" type="presParOf" srcId="{B121D767-7DE8-4532-BFE2-6A7BE0BDE55D}" destId="{F1C593F2-6A8E-4E42-ABE6-F65203DBE8D3}" srcOrd="2" destOrd="0" presId="urn:microsoft.com/office/officeart/2018/2/layout/IconLabelList"/>
    <dgm:cxn modelId="{8681A052-8C2E-4163-8732-FD6F7FEFFCDC}" type="presParOf" srcId="{3484827A-7941-49F9-BDD9-B2A449BE1AD2}" destId="{35765859-D27A-4F15-ADD8-9DDFE67CD2AC}" srcOrd="1" destOrd="0" presId="urn:microsoft.com/office/officeart/2018/2/layout/IconLabelList"/>
    <dgm:cxn modelId="{70F705E2-142D-4A97-BA50-3B1F5ABDBF27}" type="presParOf" srcId="{3484827A-7941-49F9-BDD9-B2A449BE1AD2}" destId="{822B8F74-B673-461F-923D-CCC538C6801C}" srcOrd="2" destOrd="0" presId="urn:microsoft.com/office/officeart/2018/2/layout/IconLabelList"/>
    <dgm:cxn modelId="{08FA186F-0A70-4276-9F5F-C72CDAC4775B}" type="presParOf" srcId="{822B8F74-B673-461F-923D-CCC538C6801C}" destId="{7A7D26DD-B939-4EC8-A05A-0FBCF1B446B1}" srcOrd="0" destOrd="0" presId="urn:microsoft.com/office/officeart/2018/2/layout/IconLabelList"/>
    <dgm:cxn modelId="{1341670A-FADD-463B-9E5D-4E3C992A4D0A}" type="presParOf" srcId="{822B8F74-B673-461F-923D-CCC538C6801C}" destId="{D5CF41A2-BE24-4DFF-A170-4438BE70A7A3}" srcOrd="1" destOrd="0" presId="urn:microsoft.com/office/officeart/2018/2/layout/IconLabelList"/>
    <dgm:cxn modelId="{16D6FDE1-B123-4139-A961-8113CB086D34}" type="presParOf" srcId="{822B8F74-B673-461F-923D-CCC538C6801C}" destId="{D4EE4C39-F23F-4AC4-9B4E-F2A831E59B7E}" srcOrd="2" destOrd="0" presId="urn:microsoft.com/office/officeart/2018/2/layout/IconLabelList"/>
    <dgm:cxn modelId="{41F8C4C7-D8DE-45E4-8467-1E3083947EFE}" type="presParOf" srcId="{3484827A-7941-49F9-BDD9-B2A449BE1AD2}" destId="{5B25649B-549D-41D3-9CC1-2A281D3F9C9D}" srcOrd="3" destOrd="0" presId="urn:microsoft.com/office/officeart/2018/2/layout/IconLabelList"/>
    <dgm:cxn modelId="{642064A1-ADB8-4E11-8814-332E2C2A9363}" type="presParOf" srcId="{3484827A-7941-49F9-BDD9-B2A449BE1AD2}" destId="{3602C24A-CBC1-4485-99BD-DA6D63FE6A2D}" srcOrd="4" destOrd="0" presId="urn:microsoft.com/office/officeart/2018/2/layout/IconLabelList"/>
    <dgm:cxn modelId="{F8FE88EA-FB80-454C-BA3B-FA5C8BA0F0C7}" type="presParOf" srcId="{3602C24A-CBC1-4485-99BD-DA6D63FE6A2D}" destId="{C879E771-CE99-461A-8384-3E3432DEBDED}" srcOrd="0" destOrd="0" presId="urn:microsoft.com/office/officeart/2018/2/layout/IconLabelList"/>
    <dgm:cxn modelId="{8E636F72-24C9-41AF-81CE-084A5870CC65}" type="presParOf" srcId="{3602C24A-CBC1-4485-99BD-DA6D63FE6A2D}" destId="{5969B5C1-0DFD-437B-A578-2761E9B0863F}" srcOrd="1" destOrd="0" presId="urn:microsoft.com/office/officeart/2018/2/layout/IconLabelList"/>
    <dgm:cxn modelId="{BF738916-A191-40FC-8DE5-25EEFA13A376}" type="presParOf" srcId="{3602C24A-CBC1-4485-99BD-DA6D63FE6A2D}" destId="{E7731B31-E5A7-4745-B66A-EBCD1366467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BEAD1-F059-45EB-87CD-B3501B5F3C4B}">
      <dsp:nvSpPr>
        <dsp:cNvPr id="0" name=""/>
        <dsp:cNvSpPr/>
      </dsp:nvSpPr>
      <dsp:spPr>
        <a:xfrm>
          <a:off x="653462" y="139899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0AF59-A37F-4FEE-B8EA-84EABE373298}">
      <dsp:nvSpPr>
        <dsp:cNvPr id="0" name=""/>
        <dsp:cNvSpPr/>
      </dsp:nvSpPr>
      <dsp:spPr>
        <a:xfrm>
          <a:off x="1041025" y="527461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23328-78CF-460C-865D-DAC22C2FF80B}">
      <dsp:nvSpPr>
        <dsp:cNvPr id="0" name=""/>
        <dsp:cNvSpPr/>
      </dsp:nvSpPr>
      <dsp:spPr>
        <a:xfrm>
          <a:off x="72118" y="2524899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Community and Peace – Autumn </a:t>
          </a:r>
        </a:p>
      </dsp:txBody>
      <dsp:txXfrm>
        <a:off x="72118" y="2524899"/>
        <a:ext cx="2981250" cy="720000"/>
      </dsp:txXfrm>
    </dsp:sp>
    <dsp:sp modelId="{87B114D5-A927-4038-82DB-3AF5556791E0}">
      <dsp:nvSpPr>
        <dsp:cNvPr id="0" name=""/>
        <dsp:cNvSpPr/>
      </dsp:nvSpPr>
      <dsp:spPr>
        <a:xfrm>
          <a:off x="4156431" y="139899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8213B-3E2A-425E-A225-3C6D1C604651}">
      <dsp:nvSpPr>
        <dsp:cNvPr id="0" name=""/>
        <dsp:cNvSpPr/>
      </dsp:nvSpPr>
      <dsp:spPr>
        <a:xfrm>
          <a:off x="4543993" y="527461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D976E-1634-434B-91D8-1DD92A139B21}">
      <dsp:nvSpPr>
        <dsp:cNvPr id="0" name=""/>
        <dsp:cNvSpPr/>
      </dsp:nvSpPr>
      <dsp:spPr>
        <a:xfrm>
          <a:off x="3575087" y="2524899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Wisdom and Dignity - Spring</a:t>
          </a:r>
        </a:p>
      </dsp:txBody>
      <dsp:txXfrm>
        <a:off x="3575087" y="2524899"/>
        <a:ext cx="2981250" cy="720000"/>
      </dsp:txXfrm>
    </dsp:sp>
    <dsp:sp modelId="{F32DBCC5-90E6-4331-A967-A01C7E4E6AD9}">
      <dsp:nvSpPr>
        <dsp:cNvPr id="0" name=""/>
        <dsp:cNvSpPr/>
      </dsp:nvSpPr>
      <dsp:spPr>
        <a:xfrm>
          <a:off x="7659400" y="139899"/>
          <a:ext cx="1818562" cy="181856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22574-0C06-4B81-8DBF-345E639C5CBB}">
      <dsp:nvSpPr>
        <dsp:cNvPr id="0" name=""/>
        <dsp:cNvSpPr/>
      </dsp:nvSpPr>
      <dsp:spPr>
        <a:xfrm>
          <a:off x="8046962" y="527461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F16BB-D2E0-4AAF-9F37-6F905329C374}">
      <dsp:nvSpPr>
        <dsp:cNvPr id="0" name=""/>
        <dsp:cNvSpPr/>
      </dsp:nvSpPr>
      <dsp:spPr>
        <a:xfrm>
          <a:off x="7078056" y="2524899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Hope and Joy - Summer</a:t>
          </a:r>
        </a:p>
      </dsp:txBody>
      <dsp:txXfrm>
        <a:off x="7078056" y="2524899"/>
        <a:ext cx="2981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00AAB-99D7-49BB-A3C6-9E42DF083DF2}">
      <dsp:nvSpPr>
        <dsp:cNvPr id="0" name=""/>
        <dsp:cNvSpPr/>
      </dsp:nvSpPr>
      <dsp:spPr>
        <a:xfrm>
          <a:off x="332739" y="305918"/>
          <a:ext cx="1027230" cy="10272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0EB8E-5551-4494-AAC2-AC453B954DFD}">
      <dsp:nvSpPr>
        <dsp:cNvPr id="0" name=""/>
        <dsp:cNvSpPr/>
      </dsp:nvSpPr>
      <dsp:spPr>
        <a:xfrm>
          <a:off x="551657" y="524836"/>
          <a:ext cx="589394" cy="58939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BA5F5-5915-45F3-9F42-039DA79EFB7D}">
      <dsp:nvSpPr>
        <dsp:cNvPr id="0" name=""/>
        <dsp:cNvSpPr/>
      </dsp:nvSpPr>
      <dsp:spPr>
        <a:xfrm>
          <a:off x="4362" y="1653106"/>
          <a:ext cx="1683984" cy="190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Belongings –Named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No Trainers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Shoe Laces!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 err="1"/>
            <a:t>WEllies</a:t>
          </a:r>
          <a:endParaRPr lang="en-US" sz="1200" kern="1200" dirty="0"/>
        </a:p>
      </dsp:txBody>
      <dsp:txXfrm>
        <a:off x="4362" y="1653106"/>
        <a:ext cx="1683984" cy="1907556"/>
      </dsp:txXfrm>
    </dsp:sp>
    <dsp:sp modelId="{59E5BBA8-2251-4E22-9BBF-4559029AD3B1}">
      <dsp:nvSpPr>
        <dsp:cNvPr id="0" name=""/>
        <dsp:cNvSpPr/>
      </dsp:nvSpPr>
      <dsp:spPr>
        <a:xfrm>
          <a:off x="2311420" y="305918"/>
          <a:ext cx="1027230" cy="102723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943C9C-A85D-44D1-BCE0-D2A96F3F4F14}">
      <dsp:nvSpPr>
        <dsp:cNvPr id="0" name=""/>
        <dsp:cNvSpPr/>
      </dsp:nvSpPr>
      <dsp:spPr>
        <a:xfrm>
          <a:off x="2530338" y="524836"/>
          <a:ext cx="589394" cy="58939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75CFB-3C23-49D3-A2B9-DD6B54896BB3}">
      <dsp:nvSpPr>
        <dsp:cNvPr id="0" name=""/>
        <dsp:cNvSpPr/>
      </dsp:nvSpPr>
      <dsp:spPr>
        <a:xfrm>
          <a:off x="1983043" y="1653106"/>
          <a:ext cx="1683984" cy="190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800" kern="1200" dirty="0"/>
            <a:t> </a:t>
          </a:r>
          <a:r>
            <a:rPr lang="en-GB" sz="2000" kern="1200" dirty="0"/>
            <a:t>pack own bags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 reading logs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reading book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Wear PE KIT on Tuesday</a:t>
          </a:r>
          <a:endParaRPr lang="en-US" sz="2000" kern="1200" dirty="0"/>
        </a:p>
      </dsp:txBody>
      <dsp:txXfrm>
        <a:off x="1983043" y="1653106"/>
        <a:ext cx="1683984" cy="1907556"/>
      </dsp:txXfrm>
    </dsp:sp>
    <dsp:sp modelId="{373CF1E9-E145-4872-9349-77D7B3F9D158}">
      <dsp:nvSpPr>
        <dsp:cNvPr id="0" name=""/>
        <dsp:cNvSpPr/>
      </dsp:nvSpPr>
      <dsp:spPr>
        <a:xfrm>
          <a:off x="4290102" y="305918"/>
          <a:ext cx="1027230" cy="102723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485FD-06D9-4409-AD2F-9E1FDEE199C9}">
      <dsp:nvSpPr>
        <dsp:cNvPr id="0" name=""/>
        <dsp:cNvSpPr/>
      </dsp:nvSpPr>
      <dsp:spPr>
        <a:xfrm>
          <a:off x="4509020" y="524836"/>
          <a:ext cx="589394" cy="58939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CB037-6C3B-4638-8990-F77FD09536D6}">
      <dsp:nvSpPr>
        <dsp:cNvPr id="0" name=""/>
        <dsp:cNvSpPr/>
      </dsp:nvSpPr>
      <dsp:spPr>
        <a:xfrm>
          <a:off x="3961725" y="1653106"/>
          <a:ext cx="1683984" cy="190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going home with someone different?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Email office </a:t>
          </a:r>
          <a:endParaRPr lang="en-US" sz="2000" kern="1200" dirty="0"/>
        </a:p>
      </dsp:txBody>
      <dsp:txXfrm>
        <a:off x="3961725" y="1653106"/>
        <a:ext cx="1683984" cy="1907556"/>
      </dsp:txXfrm>
    </dsp:sp>
    <dsp:sp modelId="{03464F6D-3FBB-490F-9178-2889F8DC8925}">
      <dsp:nvSpPr>
        <dsp:cNvPr id="0" name=""/>
        <dsp:cNvSpPr/>
      </dsp:nvSpPr>
      <dsp:spPr>
        <a:xfrm>
          <a:off x="6268784" y="305918"/>
          <a:ext cx="1027230" cy="102723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3F5014-644F-4F9D-A4A8-F398316D855C}">
      <dsp:nvSpPr>
        <dsp:cNvPr id="0" name=""/>
        <dsp:cNvSpPr/>
      </dsp:nvSpPr>
      <dsp:spPr>
        <a:xfrm>
          <a:off x="6487702" y="524836"/>
          <a:ext cx="589394" cy="58939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CDB04-389D-4199-92F7-3637169BFB90}">
      <dsp:nvSpPr>
        <dsp:cNvPr id="0" name=""/>
        <dsp:cNvSpPr/>
      </dsp:nvSpPr>
      <dsp:spPr>
        <a:xfrm>
          <a:off x="5940407" y="1653106"/>
          <a:ext cx="1683984" cy="190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/>
            <a:t>Want to talk?</a:t>
          </a:r>
          <a:endParaRPr lang="en-US" sz="2000" kern="1200" dirty="0"/>
        </a:p>
      </dsp:txBody>
      <dsp:txXfrm>
        <a:off x="5940407" y="1653106"/>
        <a:ext cx="1683984" cy="1907556"/>
      </dsp:txXfrm>
    </dsp:sp>
    <dsp:sp modelId="{C06931BC-97E8-46C2-9F4E-129DB618A6E4}">
      <dsp:nvSpPr>
        <dsp:cNvPr id="0" name=""/>
        <dsp:cNvSpPr/>
      </dsp:nvSpPr>
      <dsp:spPr>
        <a:xfrm>
          <a:off x="8247465" y="305918"/>
          <a:ext cx="1027230" cy="102723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C85FD-D0DB-4F5E-909D-0C32906EB2D8}">
      <dsp:nvSpPr>
        <dsp:cNvPr id="0" name=""/>
        <dsp:cNvSpPr/>
      </dsp:nvSpPr>
      <dsp:spPr>
        <a:xfrm>
          <a:off x="8466383" y="524836"/>
          <a:ext cx="589394" cy="58939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3FEC0-F915-4C6A-8542-970DA17CA80D}">
      <dsp:nvSpPr>
        <dsp:cNvPr id="0" name=""/>
        <dsp:cNvSpPr/>
      </dsp:nvSpPr>
      <dsp:spPr>
        <a:xfrm>
          <a:off x="7919088" y="1653106"/>
          <a:ext cx="1683984" cy="190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dirty="0">
              <a:hlinkClick xmlns:r="http://schemas.openxmlformats.org/officeDocument/2006/relationships" r:id="rId11"/>
            </a:rPr>
            <a:t>info@ nutfield.surrey.sch.uk</a:t>
          </a:r>
          <a:endParaRPr lang="en-US" sz="2000" kern="1200" dirty="0"/>
        </a:p>
      </dsp:txBody>
      <dsp:txXfrm>
        <a:off x="7919088" y="1653106"/>
        <a:ext cx="1683984" cy="1907556"/>
      </dsp:txXfrm>
    </dsp:sp>
    <dsp:sp modelId="{3185EEFF-7B57-4A21-9C84-BE7482A75B76}">
      <dsp:nvSpPr>
        <dsp:cNvPr id="0" name=""/>
        <dsp:cNvSpPr/>
      </dsp:nvSpPr>
      <dsp:spPr>
        <a:xfrm>
          <a:off x="10226147" y="305918"/>
          <a:ext cx="1027230" cy="10272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2172D-702D-4B71-962B-8E9C8318B1C7}">
      <dsp:nvSpPr>
        <dsp:cNvPr id="0" name=""/>
        <dsp:cNvSpPr/>
      </dsp:nvSpPr>
      <dsp:spPr>
        <a:xfrm>
          <a:off x="10445065" y="524836"/>
          <a:ext cx="589394" cy="589394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D3CB8-9698-4845-8346-1F0446988269}">
      <dsp:nvSpPr>
        <dsp:cNvPr id="0" name=""/>
        <dsp:cNvSpPr/>
      </dsp:nvSpPr>
      <dsp:spPr>
        <a:xfrm>
          <a:off x="9897770" y="1653106"/>
          <a:ext cx="1683984" cy="19075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400" kern="1200" dirty="0"/>
            <a:t>What’s happening?</a:t>
          </a:r>
          <a:endParaRPr lang="en-US" sz="2400" kern="1200" dirty="0"/>
        </a:p>
      </dsp:txBody>
      <dsp:txXfrm>
        <a:off x="9897770" y="1653106"/>
        <a:ext cx="1683984" cy="19075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8F37C-42BF-4899-94D8-62762CA318D2}">
      <dsp:nvSpPr>
        <dsp:cNvPr id="0" name=""/>
        <dsp:cNvSpPr/>
      </dsp:nvSpPr>
      <dsp:spPr>
        <a:xfrm>
          <a:off x="3832636" y="695293"/>
          <a:ext cx="535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891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86419" y="738181"/>
        <a:ext cx="28324" cy="5664"/>
      </dsp:txXfrm>
    </dsp:sp>
    <dsp:sp modelId="{F1950EEA-7BD1-47A0-804B-73AA05D8DEB4}">
      <dsp:nvSpPr>
        <dsp:cNvPr id="0" name=""/>
        <dsp:cNvSpPr/>
      </dsp:nvSpPr>
      <dsp:spPr>
        <a:xfrm>
          <a:off x="1371428" y="2111"/>
          <a:ext cx="2463007" cy="14778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We want our pupils to love reading</a:t>
          </a:r>
        </a:p>
      </dsp:txBody>
      <dsp:txXfrm>
        <a:off x="1371428" y="2111"/>
        <a:ext cx="2463007" cy="1477804"/>
      </dsp:txXfrm>
    </dsp:sp>
    <dsp:sp modelId="{5A694635-DEB1-4648-B4A4-F1EB5B0B9C9F}">
      <dsp:nvSpPr>
        <dsp:cNvPr id="0" name=""/>
        <dsp:cNvSpPr/>
      </dsp:nvSpPr>
      <dsp:spPr>
        <a:xfrm>
          <a:off x="6862135" y="695293"/>
          <a:ext cx="535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891" y="45720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15919" y="738181"/>
        <a:ext cx="28324" cy="5664"/>
      </dsp:txXfrm>
    </dsp:sp>
    <dsp:sp modelId="{C2847DEF-2EB0-4F63-A9ED-D612DAD56D5E}">
      <dsp:nvSpPr>
        <dsp:cNvPr id="0" name=""/>
        <dsp:cNvSpPr/>
      </dsp:nvSpPr>
      <dsp:spPr>
        <a:xfrm>
          <a:off x="4400927" y="2111"/>
          <a:ext cx="2463007" cy="14778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15-20 minutes daily</a:t>
          </a:r>
        </a:p>
      </dsp:txBody>
      <dsp:txXfrm>
        <a:off x="4400927" y="2111"/>
        <a:ext cx="2463007" cy="1477804"/>
      </dsp:txXfrm>
    </dsp:sp>
    <dsp:sp modelId="{EE0F25D4-D1F4-412E-B663-32F439385DA2}">
      <dsp:nvSpPr>
        <dsp:cNvPr id="0" name=""/>
        <dsp:cNvSpPr/>
      </dsp:nvSpPr>
      <dsp:spPr>
        <a:xfrm>
          <a:off x="2602932" y="1478116"/>
          <a:ext cx="6291962" cy="535891"/>
        </a:xfrm>
        <a:custGeom>
          <a:avLst/>
          <a:gdLst/>
          <a:ahLst/>
          <a:cxnLst/>
          <a:rect l="0" t="0" r="0" b="0"/>
          <a:pathLst>
            <a:path>
              <a:moveTo>
                <a:pt x="6291962" y="0"/>
              </a:moveTo>
              <a:lnTo>
                <a:pt x="6291962" y="285045"/>
              </a:lnTo>
              <a:lnTo>
                <a:pt x="0" y="285045"/>
              </a:lnTo>
              <a:lnTo>
                <a:pt x="0" y="535891"/>
              </a:lnTo>
            </a:path>
          </a:pathLst>
        </a:custGeom>
        <a:noFill/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90978" y="1743229"/>
        <a:ext cx="315870" cy="5664"/>
      </dsp:txXfrm>
    </dsp:sp>
    <dsp:sp modelId="{44E7A0C5-52E4-4490-B7C8-CA82F2E9171E}">
      <dsp:nvSpPr>
        <dsp:cNvPr id="0" name=""/>
        <dsp:cNvSpPr/>
      </dsp:nvSpPr>
      <dsp:spPr>
        <a:xfrm>
          <a:off x="7430427" y="2111"/>
          <a:ext cx="2928935" cy="14778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u="sng" kern="1200" dirty="0"/>
            <a:t>Reading Records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Sign when they read with you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Bring every day in Book Bags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Children  learning to complete these themselves)</a:t>
          </a:r>
        </a:p>
      </dsp:txBody>
      <dsp:txXfrm>
        <a:off x="7430427" y="2111"/>
        <a:ext cx="2928935" cy="1477804"/>
      </dsp:txXfrm>
    </dsp:sp>
    <dsp:sp modelId="{0A910549-C902-49E4-824B-31ADC0717124}">
      <dsp:nvSpPr>
        <dsp:cNvPr id="0" name=""/>
        <dsp:cNvSpPr/>
      </dsp:nvSpPr>
      <dsp:spPr>
        <a:xfrm>
          <a:off x="3832636" y="2739590"/>
          <a:ext cx="535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891" y="45720"/>
              </a:lnTo>
            </a:path>
          </a:pathLst>
        </a:custGeom>
        <a:noFill/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86419" y="2782478"/>
        <a:ext cx="28324" cy="5664"/>
      </dsp:txXfrm>
    </dsp:sp>
    <dsp:sp modelId="{98E81B97-6E1A-4775-A7CB-5247805D0849}">
      <dsp:nvSpPr>
        <dsp:cNvPr id="0" name=""/>
        <dsp:cNvSpPr/>
      </dsp:nvSpPr>
      <dsp:spPr>
        <a:xfrm>
          <a:off x="1371428" y="2046408"/>
          <a:ext cx="2463007" cy="14778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Children on Oxford Reading Level will work through the book bands</a:t>
          </a:r>
        </a:p>
      </dsp:txBody>
      <dsp:txXfrm>
        <a:off x="1371428" y="2046408"/>
        <a:ext cx="2463007" cy="1477804"/>
      </dsp:txXfrm>
    </dsp:sp>
    <dsp:sp modelId="{E6AD696F-B46B-4901-931D-1C71596A3C2C}">
      <dsp:nvSpPr>
        <dsp:cNvPr id="0" name=""/>
        <dsp:cNvSpPr/>
      </dsp:nvSpPr>
      <dsp:spPr>
        <a:xfrm>
          <a:off x="6862135" y="2739590"/>
          <a:ext cx="535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891" y="45720"/>
              </a:lnTo>
            </a:path>
          </a:pathLst>
        </a:custGeom>
        <a:noFill/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15919" y="2782478"/>
        <a:ext cx="28324" cy="5664"/>
      </dsp:txXfrm>
    </dsp:sp>
    <dsp:sp modelId="{01C3104D-025E-4FA0-92BB-9A7D524E8AA5}">
      <dsp:nvSpPr>
        <dsp:cNvPr id="0" name=""/>
        <dsp:cNvSpPr/>
      </dsp:nvSpPr>
      <dsp:spPr>
        <a:xfrm>
          <a:off x="4400927" y="2046408"/>
          <a:ext cx="2463007" cy="147780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Once children reach the Lime Level, they become an Independent Reader and receive </a:t>
          </a:r>
          <a:r>
            <a:rPr lang="en-US" sz="1400" kern="1200" dirty="0">
              <a:solidFill>
                <a:srgbClr val="FFFF00"/>
              </a:solidFill>
            </a:rPr>
            <a:t>a ‘Golden Sticker of Greatness’</a:t>
          </a:r>
          <a:r>
            <a:rPr lang="en-US" sz="1400" kern="1200" dirty="0"/>
            <a:t> from Mrs Farray-Green</a:t>
          </a:r>
        </a:p>
      </dsp:txBody>
      <dsp:txXfrm>
        <a:off x="4400927" y="2046408"/>
        <a:ext cx="2463007" cy="1477804"/>
      </dsp:txXfrm>
    </dsp:sp>
    <dsp:sp modelId="{1ABA56E8-E233-4BCE-8CDC-2DB1E2535C8E}">
      <dsp:nvSpPr>
        <dsp:cNvPr id="0" name=""/>
        <dsp:cNvSpPr/>
      </dsp:nvSpPr>
      <dsp:spPr>
        <a:xfrm>
          <a:off x="2602932" y="3522412"/>
          <a:ext cx="6165967" cy="535891"/>
        </a:xfrm>
        <a:custGeom>
          <a:avLst/>
          <a:gdLst/>
          <a:ahLst/>
          <a:cxnLst/>
          <a:rect l="0" t="0" r="0" b="0"/>
          <a:pathLst>
            <a:path>
              <a:moveTo>
                <a:pt x="6165967" y="0"/>
              </a:moveTo>
              <a:lnTo>
                <a:pt x="6165967" y="285045"/>
              </a:lnTo>
              <a:lnTo>
                <a:pt x="0" y="285045"/>
              </a:lnTo>
              <a:lnTo>
                <a:pt x="0" y="535891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531117" y="3787526"/>
        <a:ext cx="309596" cy="5664"/>
      </dsp:txXfrm>
    </dsp:sp>
    <dsp:sp modelId="{89E8F047-A6F3-477E-AA4D-FA9E687B3A98}">
      <dsp:nvSpPr>
        <dsp:cNvPr id="0" name=""/>
        <dsp:cNvSpPr/>
      </dsp:nvSpPr>
      <dsp:spPr>
        <a:xfrm>
          <a:off x="7430427" y="2046408"/>
          <a:ext cx="2676944" cy="14778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Children are then encouraged to read Lime+ books in school</a:t>
          </a:r>
        </a:p>
      </dsp:txBody>
      <dsp:txXfrm>
        <a:off x="7430427" y="2046408"/>
        <a:ext cx="2676944" cy="1477804"/>
      </dsp:txXfrm>
    </dsp:sp>
    <dsp:sp modelId="{5B23E4DF-E0A4-4EA8-BC0F-B0BAB6935001}">
      <dsp:nvSpPr>
        <dsp:cNvPr id="0" name=""/>
        <dsp:cNvSpPr/>
      </dsp:nvSpPr>
      <dsp:spPr>
        <a:xfrm>
          <a:off x="3832636" y="4783887"/>
          <a:ext cx="535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891" y="45720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086419" y="4826774"/>
        <a:ext cx="28324" cy="5664"/>
      </dsp:txXfrm>
    </dsp:sp>
    <dsp:sp modelId="{4150555A-52B1-4D96-96D4-709E1360C5C3}">
      <dsp:nvSpPr>
        <dsp:cNvPr id="0" name=""/>
        <dsp:cNvSpPr/>
      </dsp:nvSpPr>
      <dsp:spPr>
        <a:xfrm>
          <a:off x="1371428" y="4090704"/>
          <a:ext cx="2463007" cy="147780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Read wider at home</a:t>
          </a:r>
        </a:p>
      </dsp:txBody>
      <dsp:txXfrm>
        <a:off x="1371428" y="4090704"/>
        <a:ext cx="2463007" cy="1477804"/>
      </dsp:txXfrm>
    </dsp:sp>
    <dsp:sp modelId="{2B481816-76DD-43CC-A025-56FA582EAE8F}">
      <dsp:nvSpPr>
        <dsp:cNvPr id="0" name=""/>
        <dsp:cNvSpPr/>
      </dsp:nvSpPr>
      <dsp:spPr>
        <a:xfrm>
          <a:off x="4400927" y="4090704"/>
          <a:ext cx="2463007" cy="147780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89" tIns="126685" rIns="120689" bIns="126685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*Some children will still read frequently with an adult</a:t>
          </a:r>
        </a:p>
      </dsp:txBody>
      <dsp:txXfrm>
        <a:off x="4400927" y="4090704"/>
        <a:ext cx="2463007" cy="14778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C0C67A-0790-41AB-9C60-AD19ED864AD7}">
      <dsp:nvSpPr>
        <dsp:cNvPr id="0" name=""/>
        <dsp:cNvSpPr/>
      </dsp:nvSpPr>
      <dsp:spPr>
        <a:xfrm>
          <a:off x="0" y="1781"/>
          <a:ext cx="1013142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BDFFF0-0C07-4079-8A9F-F01B10349022}">
      <dsp:nvSpPr>
        <dsp:cNvPr id="0" name=""/>
        <dsp:cNvSpPr/>
      </dsp:nvSpPr>
      <dsp:spPr>
        <a:xfrm>
          <a:off x="0" y="1781"/>
          <a:ext cx="10131425" cy="1215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We teach children how to stay safe in the online world, through regular Internet Safety lessons, using a mixture of age-appropriate videos and activities</a:t>
          </a:r>
        </a:p>
      </dsp:txBody>
      <dsp:txXfrm>
        <a:off x="0" y="1781"/>
        <a:ext cx="10131425" cy="1215189"/>
      </dsp:txXfrm>
    </dsp:sp>
    <dsp:sp modelId="{8DC69FC6-E2BC-4400-B331-A6149B807166}">
      <dsp:nvSpPr>
        <dsp:cNvPr id="0" name=""/>
        <dsp:cNvSpPr/>
      </dsp:nvSpPr>
      <dsp:spPr>
        <a:xfrm>
          <a:off x="0" y="1216971"/>
          <a:ext cx="10131425" cy="0"/>
        </a:xfrm>
        <a:prstGeom prst="line">
          <a:avLst/>
        </a:prstGeom>
        <a:solidFill>
          <a:schemeClr val="accent2">
            <a:hueOff val="-1555074"/>
            <a:satOff val="-8227"/>
            <a:lumOff val="-3137"/>
            <a:alphaOff val="0"/>
          </a:schemeClr>
        </a:solidFill>
        <a:ln w="19050" cap="rnd" cmpd="sng" algn="ctr">
          <a:solidFill>
            <a:schemeClr val="accent2">
              <a:hueOff val="-1555074"/>
              <a:satOff val="-8227"/>
              <a:lumOff val="-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49F70B-DAA6-4CB6-8FA9-BDFBE0F90CA7}">
      <dsp:nvSpPr>
        <dsp:cNvPr id="0" name=""/>
        <dsp:cNvSpPr/>
      </dsp:nvSpPr>
      <dsp:spPr>
        <a:xfrm>
          <a:off x="0" y="1216971"/>
          <a:ext cx="10131425" cy="1215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Staying safe online straddles school and home, so we encourage parent, family and wider school community involvement in our efforts to inform children about the digital world</a:t>
          </a:r>
        </a:p>
      </dsp:txBody>
      <dsp:txXfrm>
        <a:off x="0" y="1216971"/>
        <a:ext cx="10131425" cy="1215189"/>
      </dsp:txXfrm>
    </dsp:sp>
    <dsp:sp modelId="{0EF49F10-766F-430F-B19F-AD642697B252}">
      <dsp:nvSpPr>
        <dsp:cNvPr id="0" name=""/>
        <dsp:cNvSpPr/>
      </dsp:nvSpPr>
      <dsp:spPr>
        <a:xfrm>
          <a:off x="0" y="2432161"/>
          <a:ext cx="10131425" cy="0"/>
        </a:xfrm>
        <a:prstGeom prst="line">
          <a:avLst/>
        </a:prstGeom>
        <a:solidFill>
          <a:schemeClr val="accent2">
            <a:hueOff val="-3110148"/>
            <a:satOff val="-16453"/>
            <a:lumOff val="-6274"/>
            <a:alphaOff val="0"/>
          </a:schemeClr>
        </a:solidFill>
        <a:ln w="19050" cap="rnd" cmpd="sng" algn="ctr">
          <a:solidFill>
            <a:schemeClr val="accent2">
              <a:hueOff val="-3110148"/>
              <a:satOff val="-16453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599C82-D1DA-4900-A6A1-5A51CE987688}">
      <dsp:nvSpPr>
        <dsp:cNvPr id="0" name=""/>
        <dsp:cNvSpPr/>
      </dsp:nvSpPr>
      <dsp:spPr>
        <a:xfrm>
          <a:off x="0" y="2432161"/>
          <a:ext cx="10131425" cy="1215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More information: </a:t>
          </a:r>
          <a:r>
            <a:rPr lang="en-US" sz="2400" kern="1200" dirty="0">
              <a:solidFill>
                <a:srgbClr val="FFFF00"/>
              </a:solidFill>
            </a:rPr>
            <a:t>https://nutfieldchurchprimary.co.uk/online-safety</a:t>
          </a:r>
        </a:p>
      </dsp:txBody>
      <dsp:txXfrm>
        <a:off x="0" y="2432161"/>
        <a:ext cx="10131425" cy="12151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7D6F51-CDBC-416D-B431-EC40207735D5}">
      <dsp:nvSpPr>
        <dsp:cNvPr id="0" name=""/>
        <dsp:cNvSpPr/>
      </dsp:nvSpPr>
      <dsp:spPr>
        <a:xfrm>
          <a:off x="129010" y="1742"/>
          <a:ext cx="3359648" cy="20157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We have a filtering and monitoring system which blocks inappropriate key words and searches</a:t>
          </a:r>
          <a:endParaRPr lang="en-US" sz="2400" kern="1200" dirty="0"/>
        </a:p>
      </dsp:txBody>
      <dsp:txXfrm>
        <a:off x="129010" y="1742"/>
        <a:ext cx="3359648" cy="2015788"/>
      </dsp:txXfrm>
    </dsp:sp>
    <dsp:sp modelId="{7F695026-B1DD-4EE0-9958-AD85E7674DE0}">
      <dsp:nvSpPr>
        <dsp:cNvPr id="0" name=""/>
        <dsp:cNvSpPr/>
      </dsp:nvSpPr>
      <dsp:spPr>
        <a:xfrm>
          <a:off x="3824623" y="1742"/>
          <a:ext cx="3359648" cy="2015788"/>
        </a:xfrm>
        <a:prstGeom prst="rect">
          <a:avLst/>
        </a:prstGeom>
        <a:solidFill>
          <a:schemeClr val="accent5">
            <a:hueOff val="-501234"/>
            <a:satOff val="276"/>
            <a:lumOff val="132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An inappropriate search will trigger an email to Miss </a:t>
          </a:r>
          <a:r>
            <a:rPr lang="en-GB" sz="2800" kern="1200" dirty="0" err="1"/>
            <a:t>Paulino</a:t>
          </a:r>
          <a:r>
            <a:rPr lang="en-GB" sz="2800" kern="1200" dirty="0"/>
            <a:t> who will investigate</a:t>
          </a:r>
          <a:endParaRPr lang="en-US" sz="2800" kern="1200" dirty="0"/>
        </a:p>
      </dsp:txBody>
      <dsp:txXfrm>
        <a:off x="3824623" y="1742"/>
        <a:ext cx="3359648" cy="2015788"/>
      </dsp:txXfrm>
    </dsp:sp>
    <dsp:sp modelId="{F2020C8B-C019-4A4E-913D-8DB3FF812C3E}">
      <dsp:nvSpPr>
        <dsp:cNvPr id="0" name=""/>
        <dsp:cNvSpPr/>
      </dsp:nvSpPr>
      <dsp:spPr>
        <a:xfrm>
          <a:off x="7520236" y="1742"/>
          <a:ext cx="3359648" cy="2015788"/>
        </a:xfrm>
        <a:prstGeom prst="rect">
          <a:avLst/>
        </a:prstGeom>
        <a:solidFill>
          <a:schemeClr val="accent5">
            <a:hueOff val="-1002469"/>
            <a:satOff val="551"/>
            <a:lumOff val="264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Online Safety is taught in all year groups through the Science, Computing and Design and Technology curriculum</a:t>
          </a:r>
          <a:endParaRPr lang="en-US" sz="2000" kern="1200" dirty="0"/>
        </a:p>
      </dsp:txBody>
      <dsp:txXfrm>
        <a:off x="7520236" y="1742"/>
        <a:ext cx="3359648" cy="2015788"/>
      </dsp:txXfrm>
    </dsp:sp>
    <dsp:sp modelId="{E2DC0A92-F03C-43EB-95D5-E2CDD5373D35}">
      <dsp:nvSpPr>
        <dsp:cNvPr id="0" name=""/>
        <dsp:cNvSpPr/>
      </dsp:nvSpPr>
      <dsp:spPr>
        <a:xfrm>
          <a:off x="1600200" y="2353495"/>
          <a:ext cx="3359648" cy="2015788"/>
        </a:xfrm>
        <a:prstGeom prst="rect">
          <a:avLst/>
        </a:prstGeom>
        <a:solidFill>
          <a:schemeClr val="accent5">
            <a:hueOff val="-1503703"/>
            <a:satOff val="827"/>
            <a:lumOff val="397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KS1 use Purple Mash’s Online Safety scheme</a:t>
          </a:r>
          <a:endParaRPr lang="en-US" sz="2800" kern="1200" dirty="0"/>
        </a:p>
      </dsp:txBody>
      <dsp:txXfrm>
        <a:off x="1600200" y="2353495"/>
        <a:ext cx="3359648" cy="2015788"/>
      </dsp:txXfrm>
    </dsp:sp>
    <dsp:sp modelId="{FFF45CD5-4D71-4917-A0E6-668F7D07E1DE}">
      <dsp:nvSpPr>
        <dsp:cNvPr id="0" name=""/>
        <dsp:cNvSpPr/>
      </dsp:nvSpPr>
      <dsp:spPr>
        <a:xfrm>
          <a:off x="5295813" y="2353495"/>
          <a:ext cx="4112881" cy="2015788"/>
        </a:xfrm>
        <a:prstGeom prst="rect">
          <a:avLst/>
        </a:prstGeom>
        <a:solidFill>
          <a:schemeClr val="accent5">
            <a:hueOff val="-2004937"/>
            <a:satOff val="1102"/>
            <a:lumOff val="529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KS2 use Google’s ‘</a:t>
          </a:r>
          <a:r>
            <a:rPr lang="en-GB" sz="2400" kern="1200" dirty="0" err="1"/>
            <a:t>Interland</a:t>
          </a:r>
          <a:r>
            <a:rPr lang="en-GB" sz="2400" kern="1200" dirty="0"/>
            <a:t> and Be Internet Kind’ schemes</a:t>
          </a:r>
          <a:endParaRPr lang="en-US" sz="2400" kern="1200" dirty="0"/>
        </a:p>
      </dsp:txBody>
      <dsp:txXfrm>
        <a:off x="5295813" y="2353495"/>
        <a:ext cx="4112881" cy="20157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F3A47-1B0C-450D-A37B-B61462113265}">
      <dsp:nvSpPr>
        <dsp:cNvPr id="0" name=""/>
        <dsp:cNvSpPr/>
      </dsp:nvSpPr>
      <dsp:spPr>
        <a:xfrm rot="10800000" flipV="1">
          <a:off x="589344" y="0"/>
          <a:ext cx="1007473" cy="86130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CD4AA-B033-4225-BB77-74E5AFCAF15D}">
      <dsp:nvSpPr>
        <dsp:cNvPr id="0" name=""/>
        <dsp:cNvSpPr/>
      </dsp:nvSpPr>
      <dsp:spPr>
        <a:xfrm>
          <a:off x="0" y="218691"/>
          <a:ext cx="1575000" cy="3961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IT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Use Google – research and interpret results.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Purple Mash to publish writing</a:t>
          </a:r>
        </a:p>
      </dsp:txBody>
      <dsp:txXfrm>
        <a:off x="0" y="218691"/>
        <a:ext cx="1575000" cy="3961118"/>
      </dsp:txXfrm>
    </dsp:sp>
    <dsp:sp modelId="{13DC244A-DC64-45DD-8E12-F1E19E2E766F}">
      <dsp:nvSpPr>
        <dsp:cNvPr id="0" name=""/>
        <dsp:cNvSpPr/>
      </dsp:nvSpPr>
      <dsp:spPr>
        <a:xfrm>
          <a:off x="2510525" y="0"/>
          <a:ext cx="708750" cy="708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4CEFB-4AF1-456E-B5AC-E052B0CBEFE0}">
      <dsp:nvSpPr>
        <dsp:cNvPr id="0" name=""/>
        <dsp:cNvSpPr/>
      </dsp:nvSpPr>
      <dsp:spPr>
        <a:xfrm>
          <a:off x="2206357" y="1355456"/>
          <a:ext cx="1575000" cy="3689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6 skills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painting, collage, sculpture, textiles, drawing and printing</a:t>
          </a:r>
          <a:endParaRPr lang="en-US" sz="2000" kern="1200" dirty="0"/>
        </a:p>
      </dsp:txBody>
      <dsp:txXfrm>
        <a:off x="2206357" y="1355456"/>
        <a:ext cx="1575000" cy="3689224"/>
      </dsp:txXfrm>
    </dsp:sp>
    <dsp:sp modelId="{BE817D9E-CDAD-48B6-B8FB-9CDC93081FB1}">
      <dsp:nvSpPr>
        <dsp:cNvPr id="0" name=""/>
        <dsp:cNvSpPr/>
      </dsp:nvSpPr>
      <dsp:spPr>
        <a:xfrm>
          <a:off x="4404135" y="0"/>
          <a:ext cx="708750" cy="708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92F3C-1F77-47EA-8FFB-ADE9A8AFD3DA}">
      <dsp:nvSpPr>
        <dsp:cNvPr id="0" name=""/>
        <dsp:cNvSpPr/>
      </dsp:nvSpPr>
      <dsp:spPr>
        <a:xfrm>
          <a:off x="4056982" y="1229727"/>
          <a:ext cx="1575000" cy="38568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b="1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Art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Artist of the term= Kandinsky</a:t>
          </a:r>
          <a:endParaRPr lang="en-US" sz="2000" kern="1200" dirty="0"/>
        </a:p>
      </dsp:txBody>
      <dsp:txXfrm>
        <a:off x="4056982" y="1229727"/>
        <a:ext cx="1575000" cy="3856863"/>
      </dsp:txXfrm>
    </dsp:sp>
    <dsp:sp modelId="{0090BD61-5123-4B6A-86E7-1887CB4C1D07}">
      <dsp:nvSpPr>
        <dsp:cNvPr id="0" name=""/>
        <dsp:cNvSpPr/>
      </dsp:nvSpPr>
      <dsp:spPr>
        <a:xfrm>
          <a:off x="6465460" y="0"/>
          <a:ext cx="708750" cy="7087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1766B8-0A15-417D-A09D-F3321D370474}">
      <dsp:nvSpPr>
        <dsp:cNvPr id="0" name=""/>
        <dsp:cNvSpPr/>
      </dsp:nvSpPr>
      <dsp:spPr>
        <a:xfrm>
          <a:off x="5907607" y="1446892"/>
          <a:ext cx="1910427" cy="3567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French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Say name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Ask/answer: </a:t>
          </a:r>
          <a:r>
            <a:rPr lang="en-GB" sz="2000" i="1" kern="1200" dirty="0"/>
            <a:t>How old are you?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Greetings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Numbers 1-12</a:t>
          </a:r>
        </a:p>
      </dsp:txBody>
      <dsp:txXfrm>
        <a:off x="5907607" y="1446892"/>
        <a:ext cx="1910427" cy="3567310"/>
      </dsp:txXfrm>
    </dsp:sp>
    <dsp:sp modelId="{F1216F85-56C3-414B-A96B-FBE0032FFD51}">
      <dsp:nvSpPr>
        <dsp:cNvPr id="0" name=""/>
        <dsp:cNvSpPr/>
      </dsp:nvSpPr>
      <dsp:spPr>
        <a:xfrm>
          <a:off x="8521880" y="0"/>
          <a:ext cx="708750" cy="70875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FF17E-2D34-47FD-BB88-2DC2057658FC}">
      <dsp:nvSpPr>
        <dsp:cNvPr id="0" name=""/>
        <dsp:cNvSpPr/>
      </dsp:nvSpPr>
      <dsp:spPr>
        <a:xfrm>
          <a:off x="8093659" y="1264021"/>
          <a:ext cx="1575000" cy="3811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Music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Listen, appraise, recognise instruments, styles, ﬁnd the pulse</a:t>
          </a:r>
          <a:endParaRPr lang="en-US" sz="2000" kern="1200" dirty="0"/>
        </a:p>
      </dsp:txBody>
      <dsp:txXfrm>
        <a:off x="8093659" y="1264021"/>
        <a:ext cx="1575000" cy="3811138"/>
      </dsp:txXfrm>
    </dsp:sp>
    <dsp:sp modelId="{0CD2EBBB-5276-482B-8B3B-2A5D7A4FB0DA}">
      <dsp:nvSpPr>
        <dsp:cNvPr id="0" name=""/>
        <dsp:cNvSpPr/>
      </dsp:nvSpPr>
      <dsp:spPr>
        <a:xfrm>
          <a:off x="10160472" y="2640395"/>
          <a:ext cx="1220403" cy="1765028"/>
        </a:xfrm>
        <a:prstGeom prst="rect">
          <a:avLst/>
        </a:prstGeom>
        <a:noFill/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7ABE1-5DB2-44BC-BA27-29D32B64D917}">
      <dsp:nvSpPr>
        <dsp:cNvPr id="0" name=""/>
        <dsp:cNvSpPr/>
      </dsp:nvSpPr>
      <dsp:spPr>
        <a:xfrm>
          <a:off x="9944284" y="2193749"/>
          <a:ext cx="1575000" cy="2923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b="1" kern="1200" dirty="0"/>
        </a:p>
      </dsp:txBody>
      <dsp:txXfrm>
        <a:off x="9944284" y="2193749"/>
        <a:ext cx="1575000" cy="29235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3D5C1-C81E-4E36-9D5D-537E710A6400}">
      <dsp:nvSpPr>
        <dsp:cNvPr id="0" name=""/>
        <dsp:cNvSpPr/>
      </dsp:nvSpPr>
      <dsp:spPr>
        <a:xfrm>
          <a:off x="791" y="0"/>
          <a:ext cx="3205646" cy="33847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647" tIns="0" rIns="316647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It is incredibly important for the children to attend school every day </a:t>
          </a:r>
          <a:endParaRPr lang="en-US" sz="2800" kern="1200" dirty="0"/>
        </a:p>
      </dsp:txBody>
      <dsp:txXfrm>
        <a:off x="791" y="1353919"/>
        <a:ext cx="3205646" cy="2030879"/>
      </dsp:txXfrm>
    </dsp:sp>
    <dsp:sp modelId="{F995B4B7-0AFF-4D09-B29E-B94BE1519876}">
      <dsp:nvSpPr>
        <dsp:cNvPr id="0" name=""/>
        <dsp:cNvSpPr/>
      </dsp:nvSpPr>
      <dsp:spPr>
        <a:xfrm>
          <a:off x="791" y="0"/>
          <a:ext cx="3205646" cy="135391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647" tIns="165100" rIns="31664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791" y="0"/>
        <a:ext cx="3205646" cy="1353919"/>
      </dsp:txXfrm>
    </dsp:sp>
    <dsp:sp modelId="{B17FC0AD-7BEE-434A-9AA2-7E90BC6A7D68}">
      <dsp:nvSpPr>
        <dsp:cNvPr id="0" name=""/>
        <dsp:cNvSpPr/>
      </dsp:nvSpPr>
      <dsp:spPr>
        <a:xfrm>
          <a:off x="3462889" y="0"/>
          <a:ext cx="3205646" cy="3384799"/>
        </a:xfrm>
        <a:prstGeom prst="rect">
          <a:avLst/>
        </a:prstGeom>
        <a:solidFill>
          <a:schemeClr val="accent5">
            <a:hueOff val="-1002469"/>
            <a:satOff val="551"/>
            <a:lumOff val="2647"/>
            <a:alphaOff val="0"/>
          </a:schemeClr>
        </a:solidFill>
        <a:ln w="19050" cap="rnd" cmpd="sng" algn="ctr">
          <a:solidFill>
            <a:schemeClr val="accent5">
              <a:hueOff val="-1002469"/>
              <a:satOff val="551"/>
              <a:lumOff val="2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647" tIns="0" rIns="316647" bIns="33020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We love seeing the children and teaching them every day</a:t>
          </a:r>
          <a:endParaRPr lang="en-US" sz="3200" kern="1200" dirty="0"/>
        </a:p>
      </dsp:txBody>
      <dsp:txXfrm>
        <a:off x="3462889" y="1353919"/>
        <a:ext cx="3205646" cy="2030879"/>
      </dsp:txXfrm>
    </dsp:sp>
    <dsp:sp modelId="{607944A1-FB84-4148-9AC4-731DB28F229F}">
      <dsp:nvSpPr>
        <dsp:cNvPr id="0" name=""/>
        <dsp:cNvSpPr/>
      </dsp:nvSpPr>
      <dsp:spPr>
        <a:xfrm>
          <a:off x="3462889" y="0"/>
          <a:ext cx="3205646" cy="135391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647" tIns="165100" rIns="31664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462889" y="0"/>
        <a:ext cx="3205646" cy="1353919"/>
      </dsp:txXfrm>
    </dsp:sp>
    <dsp:sp modelId="{A48F9660-F5BA-4075-907B-AC4D46244355}">
      <dsp:nvSpPr>
        <dsp:cNvPr id="0" name=""/>
        <dsp:cNvSpPr/>
      </dsp:nvSpPr>
      <dsp:spPr>
        <a:xfrm>
          <a:off x="6924987" y="0"/>
          <a:ext cx="3205646" cy="3384799"/>
        </a:xfrm>
        <a:prstGeom prst="rect">
          <a:avLst/>
        </a:prstGeom>
        <a:solidFill>
          <a:schemeClr val="accent5">
            <a:hueOff val="-2004937"/>
            <a:satOff val="1102"/>
            <a:lumOff val="5294"/>
            <a:alphaOff val="0"/>
          </a:schemeClr>
        </a:solidFill>
        <a:ln w="19050" cap="rnd" cmpd="sng" algn="ctr">
          <a:solidFill>
            <a:schemeClr val="accent5">
              <a:hueOff val="-2004937"/>
              <a:satOff val="1102"/>
              <a:lumOff val="5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647" tIns="0" rIns="316647" bIns="3302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If they are unwell and unable to attend school, please telephone the office</a:t>
          </a:r>
          <a:endParaRPr lang="en-US" sz="2800" kern="1200" dirty="0"/>
        </a:p>
      </dsp:txBody>
      <dsp:txXfrm>
        <a:off x="6924987" y="1353919"/>
        <a:ext cx="3205646" cy="2030879"/>
      </dsp:txXfrm>
    </dsp:sp>
    <dsp:sp modelId="{D16767F2-C409-4224-A35A-FD6F3ABCF030}">
      <dsp:nvSpPr>
        <dsp:cNvPr id="0" name=""/>
        <dsp:cNvSpPr/>
      </dsp:nvSpPr>
      <dsp:spPr>
        <a:xfrm>
          <a:off x="6924987" y="0"/>
          <a:ext cx="3205646" cy="135391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647" tIns="165100" rIns="31664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6924987" y="0"/>
        <a:ext cx="3205646" cy="135391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C9224-250A-4F3D-9387-B665E5130F05}">
      <dsp:nvSpPr>
        <dsp:cNvPr id="0" name=""/>
        <dsp:cNvSpPr/>
      </dsp:nvSpPr>
      <dsp:spPr>
        <a:xfrm>
          <a:off x="3679281" y="212759"/>
          <a:ext cx="684228" cy="6842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C593F2-6A8E-4E42-ABE6-F65203DBE8D3}">
      <dsp:nvSpPr>
        <dsp:cNvPr id="0" name=""/>
        <dsp:cNvSpPr/>
      </dsp:nvSpPr>
      <dsp:spPr>
        <a:xfrm>
          <a:off x="3261141" y="1006249"/>
          <a:ext cx="1520507" cy="3138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Friday Homework Letter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/>
            <a:t>this will now be  online along with other important information</a:t>
          </a:r>
        </a:p>
      </dsp:txBody>
      <dsp:txXfrm>
        <a:off x="3261141" y="1006249"/>
        <a:ext cx="1520507" cy="3138650"/>
      </dsp:txXfrm>
    </dsp:sp>
    <dsp:sp modelId="{7A7D26DD-B939-4EC8-A05A-0FBCF1B446B1}">
      <dsp:nvSpPr>
        <dsp:cNvPr id="0" name=""/>
        <dsp:cNvSpPr/>
      </dsp:nvSpPr>
      <dsp:spPr>
        <a:xfrm>
          <a:off x="5465878" y="213686"/>
          <a:ext cx="684228" cy="6842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E4C39-F23F-4AC4-9B4E-F2A831E59B7E}">
      <dsp:nvSpPr>
        <dsp:cNvPr id="0" name=""/>
        <dsp:cNvSpPr/>
      </dsp:nvSpPr>
      <dsp:spPr>
        <a:xfrm>
          <a:off x="5047738" y="1009029"/>
          <a:ext cx="1520507" cy="3134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Homework includes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Reading, TTRS practice, spellings practice (Purple Mash) and My </a:t>
          </a:r>
          <a:r>
            <a:rPr lang="en-US" sz="2000" kern="1200" dirty="0" err="1"/>
            <a:t>Maths</a:t>
          </a:r>
          <a:endParaRPr lang="en-US" sz="2000" kern="1200" dirty="0"/>
        </a:p>
      </dsp:txBody>
      <dsp:txXfrm>
        <a:off x="5047738" y="1009029"/>
        <a:ext cx="1520507" cy="3134944"/>
      </dsp:txXfrm>
    </dsp:sp>
    <dsp:sp modelId="{C879E771-CE99-461A-8384-3E3432DEBDED}">
      <dsp:nvSpPr>
        <dsp:cNvPr id="0" name=""/>
        <dsp:cNvSpPr/>
      </dsp:nvSpPr>
      <dsp:spPr>
        <a:xfrm>
          <a:off x="7191017" y="261187"/>
          <a:ext cx="684228" cy="6842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731B31-E5A7-4745-B66A-EBCD13664675}">
      <dsp:nvSpPr>
        <dsp:cNvPr id="0" name=""/>
        <dsp:cNvSpPr/>
      </dsp:nvSpPr>
      <dsp:spPr>
        <a:xfrm>
          <a:off x="6961672" y="1451144"/>
          <a:ext cx="942329" cy="25454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Weekly spelling test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Noted in the Reading Record </a:t>
          </a:r>
        </a:p>
      </dsp:txBody>
      <dsp:txXfrm>
        <a:off x="6961672" y="1451144"/>
        <a:ext cx="942329" cy="2545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AEFCF-953E-4F8E-98F6-FFFB22778B91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7AD0-A83F-42ED-BC09-6D4460B616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56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Take greater responsibility for belongings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Please encourage the children to pack their own bags, remembering their reading logs, reading book and remember that from this year children will come to school in their P.E. kits.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Please let us know if your child is going home with someone different by either emailing the office or sending a note in with your child in the morning.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If you would like to talk to me then please call the office or send an email and I will give you a call – this prevents any long emails and a face-to-face conversation or telephone call is always more time efficient for all.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Do keep up-to-date with Mrs Newman’s newsletters and the my homework letters for information regarding changes in the school day.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07AD0-A83F-42ED-BC09-6D4460B616F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772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Handwriting is a big part of the curriculum and there are daily sessions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07AD0-A83F-42ED-BC09-6D4460B616F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845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Many different experiments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Develop the ability to write a well-thought-through conclusion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07AD0-A83F-42ED-BC09-6D4460B616F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84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424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90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07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20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0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8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13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5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68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17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460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19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303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578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875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363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02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483983-C587-4DBD-82BC-230A6EC9C72C}" type="datetimeFigureOut">
              <a:rPr lang="en-GB" smtClean="0"/>
              <a:pPr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1A58AB-9B40-41F1-AF4B-268DD3DB8EB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158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1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.jpe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www.flickr.com/photos/cobaltfish/8582571522/" TargetMode="Externa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3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hyperlink" Target="https://pxhere.com/de/photo/1454747" TargetMode="Externa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clipart.org/detail/192895" TargetMode="External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hyperlink" Target="https://pixabay.com/illustrations/dna-helix-curve-science-medicine-869109/" TargetMode="External"/><Relationship Id="rId5" Type="http://schemas.openxmlformats.org/officeDocument/2006/relationships/image" Target="../media/image48.jp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8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9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3.png"/><Relationship Id="rId9" Type="http://schemas.microsoft.com/office/2007/relationships/diagramDrawing" Target="../diagrams/drawing5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5" Type="http://schemas.openxmlformats.org/officeDocument/2006/relationships/hyperlink" Target="https://commons.wikimedia.org/wiki/File:Religion_icon.svg" TargetMode="Externa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.jpeg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73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227F-F818-487D-8147-234E819CB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8143" y="2013856"/>
            <a:ext cx="8601982" cy="43651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to Year 3</a:t>
            </a:r>
            <a:br>
              <a:rPr lang="en-GB" sz="3200" dirty="0"/>
            </a:br>
            <a:br>
              <a:rPr lang="en-GB" sz="3200" dirty="0"/>
            </a:br>
            <a:br>
              <a:rPr lang="en-GB" sz="3200" dirty="0"/>
            </a:br>
            <a:r>
              <a:rPr lang="en-GB" sz="3200" dirty="0"/>
              <a:t>MRS Fran Newman – Class Teacher</a:t>
            </a:r>
            <a:br>
              <a:rPr lang="en-GB" sz="3200" dirty="0"/>
            </a:br>
            <a:br>
              <a:rPr lang="en-GB" sz="3200" dirty="0"/>
            </a:br>
            <a:r>
              <a:rPr lang="en-GB" sz="3200" dirty="0"/>
              <a:t>Mrs Constantin - Teaching Assistant</a:t>
            </a:r>
            <a:br>
              <a:rPr lang="en-GB" sz="3200" dirty="0"/>
            </a:br>
            <a:br>
              <a:rPr lang="en-GB" sz="2800" dirty="0"/>
            </a:br>
            <a:r>
              <a:rPr lang="en-GB" sz="2800" dirty="0"/>
              <a:t>Mrs hope and MRs Constantin (Wednesday PM)</a:t>
            </a:r>
          </a:p>
        </p:txBody>
      </p:sp>
    </p:spTree>
    <p:extLst>
      <p:ext uri="{BB962C8B-B14F-4D97-AF65-F5344CB8AC3E}">
        <p14:creationId xmlns:p14="http://schemas.microsoft.com/office/powerpoint/2010/main" val="38372147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School Values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A96FBEEE-F472-7285-FDA1-4698DA21EB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502869"/>
              </p:ext>
            </p:extLst>
          </p:nvPr>
        </p:nvGraphicFramePr>
        <p:xfrm>
          <a:off x="685800" y="2406400"/>
          <a:ext cx="10131425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0222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14221-3DE7-4501-B5DE-4DCF46A763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83" t="21907" r="18794" b="15010"/>
          <a:stretch/>
        </p:blipFill>
        <p:spPr>
          <a:xfrm>
            <a:off x="182880" y="548640"/>
            <a:ext cx="11894820" cy="574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B301-A35C-4371-8E9B-690BFE474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GB" dirty="0"/>
              <a:t>Expectations and communication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85FB34-7F2E-F1A9-B566-2B14AD8269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8783902"/>
              </p:ext>
            </p:extLst>
          </p:nvPr>
        </p:nvGraphicFramePr>
        <p:xfrm>
          <a:off x="100361" y="2096347"/>
          <a:ext cx="11586117" cy="3866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217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5CC99-589D-CAD4-81E2-66E73F554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34461-CADA-623A-E27C-E20F1641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86624"/>
            <a:ext cx="3706762" cy="1608124"/>
          </a:xfrm>
        </p:spPr>
        <p:txBody>
          <a:bodyPr>
            <a:normAutofit/>
          </a:bodyPr>
          <a:lstStyle/>
          <a:p>
            <a:r>
              <a:rPr lang="en-GB" dirty="0"/>
              <a:t>Physical Education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5BD3D-A667-7C9B-B0B3-EDA4155E4D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4233" y="1648326"/>
            <a:ext cx="5847346" cy="485283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2400" u="sng" dirty="0"/>
              <a:t>Tuesday</a:t>
            </a:r>
            <a:r>
              <a:rPr lang="en-GB" sz="2400" dirty="0"/>
              <a:t> is PE day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Children arrive at school wearing PE kit</a:t>
            </a:r>
          </a:p>
          <a:p>
            <a:pPr>
              <a:lnSpc>
                <a:spcPct val="90000"/>
              </a:lnSpc>
            </a:pPr>
            <a:endParaRPr lang="en-GB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400" b="1" dirty="0"/>
              <a:t>KIT</a:t>
            </a:r>
          </a:p>
          <a:p>
            <a:pPr marL="0" indent="0">
              <a:lnSpc>
                <a:spcPct val="90000"/>
              </a:lnSpc>
              <a:buNone/>
            </a:pPr>
            <a:endParaRPr lang="en-GB" sz="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Yellow t-shirt with school logo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Blue/black sports shorts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Plimsols or trainers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A school jumper/fleece/cardigan can be worn during the colder months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Blue/black jogging bottoms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GB" sz="2400" dirty="0"/>
              <a:t>On wet days a coat may be worn</a:t>
            </a:r>
          </a:p>
        </p:txBody>
      </p:sp>
      <p:pic>
        <p:nvPicPr>
          <p:cNvPr id="5" name="Picture 4" descr="A basket full of different sports balls&#10;&#10;AI-generated content may be incorrect.">
            <a:extLst>
              <a:ext uri="{FF2B5EF4-FFF2-40B4-BE49-F238E27FC236}">
                <a16:creationId xmlns:a16="http://schemas.microsoft.com/office/drawing/2014/main" id="{F4DF147C-D8BE-1417-6C1F-E6992F1104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3056" t="-1683" r="1681" b="1683"/>
          <a:stretch>
            <a:fillRect/>
          </a:stretch>
        </p:blipFill>
        <p:spPr>
          <a:xfrm>
            <a:off x="0" y="-132347"/>
            <a:ext cx="5847347" cy="69903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EA666A-8FCE-E04E-1A14-965685BEBA56}"/>
              </a:ext>
            </a:extLst>
          </p:cNvPr>
          <p:cNvSpPr txBox="1"/>
          <p:nvPr/>
        </p:nvSpPr>
        <p:spPr>
          <a:xfrm>
            <a:off x="2667000" y="6858000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5" tooltip="http://www.flickr.com/photos/cobaltfish/8582571522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6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2303989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2476583-CC33-45CE-B51B-215B5673C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A2143F9-5E2F-448B-A766-36F1FE6C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25" y="0"/>
            <a:ext cx="10131425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Reading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68983ECB-40A5-76F2-41C4-D53B76BD0E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87360907"/>
              </p:ext>
            </p:extLst>
          </p:nvPr>
        </p:nvGraphicFramePr>
        <p:xfrm>
          <a:off x="276725" y="1080551"/>
          <a:ext cx="11730791" cy="5570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70927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EA25-F004-4BF1-8248-0B18A25C8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365" y="103636"/>
            <a:ext cx="5629857" cy="1608124"/>
          </a:xfrm>
        </p:spPr>
        <p:txBody>
          <a:bodyPr>
            <a:normAutofit/>
          </a:bodyPr>
          <a:lstStyle/>
          <a:p>
            <a:r>
              <a:rPr lang="en-GB" dirty="0"/>
              <a:t>English and Grammar</a:t>
            </a:r>
          </a:p>
        </p:txBody>
      </p:sp>
      <p:pic>
        <p:nvPicPr>
          <p:cNvPr id="14" name="Picture 13" descr="Drawings on colourful paper">
            <a:extLst>
              <a:ext uri="{FF2B5EF4-FFF2-40B4-BE49-F238E27FC236}">
                <a16:creationId xmlns:a16="http://schemas.microsoft.com/office/drawing/2014/main" id="{BBA9A455-16B8-AE0E-AEEC-7C1824F6C3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14" r="23371" b="-2"/>
          <a:stretch>
            <a:fillRect/>
          </a:stretch>
        </p:blipFill>
        <p:spPr>
          <a:xfrm>
            <a:off x="20" y="975"/>
            <a:ext cx="510079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01F56-4A22-4C10-888F-23218E7E9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8365" y="1927952"/>
            <a:ext cx="6489172" cy="48264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3200" dirty="0"/>
              <a:t>Building upon Year 2…</a:t>
            </a:r>
          </a:p>
          <a:p>
            <a:pPr marL="0" indent="0">
              <a:lnSpc>
                <a:spcPct val="90000"/>
              </a:lnSpc>
              <a:buNone/>
            </a:pPr>
            <a:endParaRPr lang="en-GB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400" dirty="0"/>
              <a:t>FOCUS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400" dirty="0"/>
              <a:t>Identifying different word classes: adjectives, nouns, verbs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400" dirty="0"/>
              <a:t>Using adverbs effectively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400" dirty="0"/>
              <a:t>Expanded noun phrases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400" dirty="0"/>
              <a:t>Subordinating conjunctions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400" dirty="0"/>
              <a:t>Co-ordinating conjunctions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GB" sz="2400" dirty="0"/>
              <a:t>Different types of sentences: statements, commands, questions and exclamations</a:t>
            </a:r>
          </a:p>
        </p:txBody>
      </p:sp>
    </p:spTree>
    <p:extLst>
      <p:ext uri="{BB962C8B-B14F-4D97-AF65-F5344CB8AC3E}">
        <p14:creationId xmlns:p14="http://schemas.microsoft.com/office/powerpoint/2010/main" val="479318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83543A10-04EE-49E0-A9DE-22E1FAB9A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58F00-D056-490A-A4D6-4E069528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051" y="5383257"/>
            <a:ext cx="10127192" cy="9313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dirty="0"/>
              <a:t>Coordinating and Subordinating conjunctions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0D5A8C-5918-4AE8-A3EE-339B3B1CE86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8845" y="643360"/>
            <a:ext cx="6750254" cy="4742054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3BB097-6740-4F07-8D4D-20E159BA980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60305" y="380590"/>
            <a:ext cx="3848727" cy="5225553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844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6B4BC-E822-4543-9CED-F1D619EA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513" y="454041"/>
            <a:ext cx="6140344" cy="103557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300" dirty="0"/>
              <a:t>English – Book-led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E90EF-6D9A-4EF3-B3D1-EC25DF00E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513" y="1292981"/>
            <a:ext cx="5879660" cy="461968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English learning is all book-led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3200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sz="3200" dirty="0"/>
              <a:t>Each half-term a different book will inspire their writing and model language, punctuation, and grammar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8" name="Picture 4" descr="The First Drawing : Gerstein, Mordicai: Amazon.co.uk: Boo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1681" y="3635653"/>
            <a:ext cx="2083423" cy="2692424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eon and the Place Between (Paperback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9620" y="529923"/>
            <a:ext cx="2315484" cy="2692424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113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511CA-90A9-4636-B2FF-2239E47B1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483" y="549010"/>
            <a:ext cx="4099947" cy="1035579"/>
          </a:xfrm>
        </p:spPr>
        <p:txBody>
          <a:bodyPr>
            <a:normAutofit/>
          </a:bodyPr>
          <a:lstStyle/>
          <a:p>
            <a:r>
              <a:rPr lang="en-GB" dirty="0"/>
              <a:t>Handwriting</a:t>
            </a:r>
          </a:p>
        </p:txBody>
      </p:sp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5376" y="639098"/>
            <a:ext cx="3531048" cy="2692424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6774" y="3522111"/>
            <a:ext cx="3688252" cy="2692424"/>
          </a:xfrm>
          <a:prstGeom prst="roundRect">
            <a:avLst>
              <a:gd name="adj" fmla="val 6267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2F72D-51D4-48E2-9F60-1BD290861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483" y="1793151"/>
            <a:ext cx="5037720" cy="451583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Focus on letter formation, letter lead-ins and lead-outs to ensure that their cursive handwriting is neat and legible</a:t>
            </a:r>
          </a:p>
        </p:txBody>
      </p:sp>
    </p:spTree>
    <p:extLst>
      <p:ext uri="{BB962C8B-B14F-4D97-AF65-F5344CB8AC3E}">
        <p14:creationId xmlns:p14="http://schemas.microsoft.com/office/powerpoint/2010/main" val="3623765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9A3D-7A08-4CDC-A086-8DF37A604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609600"/>
            <a:ext cx="5147730" cy="1641987"/>
          </a:xfrm>
        </p:spPr>
        <p:txBody>
          <a:bodyPr>
            <a:normAutofit/>
          </a:bodyPr>
          <a:lstStyle/>
          <a:p>
            <a:r>
              <a:rPr lang="en-GB" dirty="0"/>
              <a:t>Spelling</a:t>
            </a:r>
          </a:p>
        </p:txBody>
      </p:sp>
      <p:pic>
        <p:nvPicPr>
          <p:cNvPr id="6" name="Picture 5" descr="A group of scrabble tiles on a table&#10;&#10;AI-generated content may be incorrect.">
            <a:extLst>
              <a:ext uri="{FF2B5EF4-FFF2-40B4-BE49-F238E27FC236}">
                <a16:creationId xmlns:a16="http://schemas.microsoft.com/office/drawing/2014/main" id="{7A7594FF-BB49-FAB8-1437-CB6D034BA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1035" r="29409" b="-1"/>
          <a:stretch>
            <a:fillRect/>
          </a:stretch>
        </p:blipFill>
        <p:spPr>
          <a:xfrm>
            <a:off x="20" y="975"/>
            <a:ext cx="609598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6E767-D9FC-4F81-A1AB-63F98926E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530" y="1660359"/>
            <a:ext cx="5967469" cy="51976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800" dirty="0"/>
              <a:t>We use Purple Mash from Year 1-6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dirty="0"/>
              <a:t>Spellings will be set on PM each week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dirty="0"/>
              <a:t>PM is a fun and interactive way of learning spellings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800" dirty="0"/>
              <a:t>Test each Friday</a:t>
            </a:r>
          </a:p>
        </p:txBody>
      </p:sp>
    </p:spTree>
    <p:extLst>
      <p:ext uri="{BB962C8B-B14F-4D97-AF65-F5344CB8AC3E}">
        <p14:creationId xmlns:p14="http://schemas.microsoft.com/office/powerpoint/2010/main" val="232058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424C-1F10-437F-A6A3-51F4371C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166" y="320036"/>
            <a:ext cx="6593075" cy="1612490"/>
          </a:xfrm>
        </p:spPr>
        <p:txBody>
          <a:bodyPr>
            <a:normAutofit/>
          </a:bodyPr>
          <a:lstStyle/>
          <a:p>
            <a:r>
              <a:rPr lang="en-GB" dirty="0"/>
              <a:t>Maths</a:t>
            </a:r>
          </a:p>
        </p:txBody>
      </p:sp>
      <p:pic>
        <p:nvPicPr>
          <p:cNvPr id="1026" name="Picture 2" descr="Multiplication and Division symbols; variables Quiz - Quizizz">
            <a:extLst>
              <a:ext uri="{FF2B5EF4-FFF2-40B4-BE49-F238E27FC236}">
                <a16:creationId xmlns:a16="http://schemas.microsoft.com/office/drawing/2014/main" id="{D1C94585-5FA6-452A-88AA-53E7FF384D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r="15852" b="7806"/>
          <a:stretch>
            <a:fillRect/>
          </a:stretch>
        </p:blipFill>
        <p:spPr bwMode="auto">
          <a:xfrm>
            <a:off x="19" y="975"/>
            <a:ext cx="5027765" cy="685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417B1-8535-4EAB-856F-17CA934D2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166" y="2251587"/>
            <a:ext cx="6130367" cy="397223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3200" dirty="0"/>
              <a:t>Building on Year 2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3200" dirty="0"/>
              <a:t>This term we focus on place value, addition, subtraction, multiplication and division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*All the methods used are found in the White Rose Calculation Policy which is on the school website</a:t>
            </a:r>
          </a:p>
        </p:txBody>
      </p:sp>
    </p:spTree>
    <p:extLst>
      <p:ext uri="{BB962C8B-B14F-4D97-AF65-F5344CB8AC3E}">
        <p14:creationId xmlns:p14="http://schemas.microsoft.com/office/powerpoint/2010/main" val="286685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424C-1F10-437F-A6A3-51F4371C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98310"/>
            <a:ext cx="4784929" cy="1035579"/>
          </a:xfrm>
        </p:spPr>
        <p:txBody>
          <a:bodyPr>
            <a:normAutofit/>
          </a:bodyPr>
          <a:lstStyle/>
          <a:p>
            <a:r>
              <a:rPr lang="en-GB" dirty="0"/>
              <a:t>Times tables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417B1-8535-4EAB-856F-17CA934D2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33889"/>
            <a:ext cx="5236029" cy="528809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800" dirty="0"/>
              <a:t>Developing Year 2 work with new techniques and methods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800" dirty="0"/>
              <a:t>By the end of Year 4 </a:t>
            </a:r>
            <a:r>
              <a:rPr lang="en-GB" sz="2800" dirty="0">
                <a:sym typeface="Wingdings" panose="05000000000000000000" pitchFamily="2" charset="2"/>
              </a:rPr>
              <a:t> Know </a:t>
            </a:r>
            <a:r>
              <a:rPr lang="en-GB" sz="2800" dirty="0"/>
              <a:t>all of their times tables to 12 x 12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800" dirty="0"/>
              <a:t>By the end of Year 3 </a:t>
            </a:r>
            <a:r>
              <a:rPr lang="en-GB" sz="2800" dirty="0">
                <a:sym typeface="Wingdings" panose="05000000000000000000" pitchFamily="2" charset="2"/>
              </a:rPr>
              <a:t> K</a:t>
            </a:r>
            <a:r>
              <a:rPr lang="en-GB" sz="2800" dirty="0"/>
              <a:t>now 2, 3, 4, 5, 8, and 10 times tables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800" dirty="0"/>
              <a:t>They should be able to use the inverse, </a:t>
            </a:r>
            <a:r>
              <a:rPr lang="en-GB" sz="2800" u="sng" dirty="0"/>
              <a:t>E.g.</a:t>
            </a:r>
            <a:r>
              <a:rPr lang="en-GB" sz="2800" dirty="0"/>
              <a:t> 45 ÷ 5 = 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GB" sz="2800" dirty="0"/>
              <a:t>Learning through games, songs and raps</a:t>
            </a:r>
          </a:p>
        </p:txBody>
      </p:sp>
      <p:pic>
        <p:nvPicPr>
          <p:cNvPr id="1028" name="Picture 4" descr="https://yt3.googleusercontent.com/ytc/AOPolaQCwVhq3BJWye-Mc-0Nm4RrO-5srZQ1pC8DADXO=s176-c-k-c0x00ffffff-no-rj">
            <a:extLst>
              <a:ext uri="{FF2B5EF4-FFF2-40B4-BE49-F238E27FC236}">
                <a16:creationId xmlns:a16="http://schemas.microsoft.com/office/drawing/2014/main" id="{1EAD8A90-0204-4392-A3C2-08D38AB82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6" b="-5"/>
          <a:stretch>
            <a:fillRect/>
          </a:stretch>
        </p:blipFill>
        <p:spPr bwMode="auto">
          <a:xfrm>
            <a:off x="6492702" y="1030288"/>
            <a:ext cx="2262938" cy="2314573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F609DB-5203-4B63-924F-559BBE9F17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848" r="16904" b="-1"/>
          <a:stretch>
            <a:fillRect/>
          </a:stretch>
        </p:blipFill>
        <p:spPr>
          <a:xfrm>
            <a:off x="8922826" y="1030288"/>
            <a:ext cx="2300090" cy="2314573"/>
          </a:xfrm>
          <a:prstGeom prst="roundRect">
            <a:avLst>
              <a:gd name="adj" fmla="val 7306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NUMBEROCK | Math Songs &amp; Videos">
            <a:extLst>
              <a:ext uri="{FF2B5EF4-FFF2-40B4-BE49-F238E27FC236}">
                <a16:creationId xmlns:a16="http://schemas.microsoft.com/office/drawing/2014/main" id="{DA0BBD12-0DAB-43F5-9E23-2320A8E37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7" r="33517" b="-1"/>
          <a:stretch>
            <a:fillRect/>
          </a:stretch>
        </p:blipFill>
        <p:spPr bwMode="auto">
          <a:xfrm>
            <a:off x="6472057" y="3513136"/>
            <a:ext cx="2289505" cy="2309813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.statically.io/img/ttrockstars.com/wp-content/uploads/2023/01/ttrs-logo-new.png?quality=100&amp;f=auto">
            <a:extLst>
              <a:ext uri="{FF2B5EF4-FFF2-40B4-BE49-F238E27FC236}">
                <a16:creationId xmlns:a16="http://schemas.microsoft.com/office/drawing/2014/main" id="{8D62B8FF-35B5-47F0-BF3C-38FA7EB1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8" r="23439" b="-5"/>
          <a:stretch>
            <a:fillRect/>
          </a:stretch>
        </p:blipFill>
        <p:spPr bwMode="auto">
          <a:xfrm>
            <a:off x="8922826" y="3513136"/>
            <a:ext cx="2223649" cy="2309813"/>
          </a:xfrm>
          <a:prstGeom prst="roundRect">
            <a:avLst>
              <a:gd name="adj" fmla="val 7306"/>
            </a:avLst>
          </a:prstGeom>
          <a:noFill/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257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06" y="160338"/>
            <a:ext cx="3706762" cy="1608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Speaking of multiplication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 l="6787" r="9840" b="-1"/>
          <a:stretch>
            <a:fillRect/>
          </a:stretch>
        </p:blipFill>
        <p:spPr bwMode="auto">
          <a:xfrm>
            <a:off x="20" y="975"/>
            <a:ext cx="7552924" cy="685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65806" y="1900990"/>
            <a:ext cx="4120546" cy="4848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400" dirty="0"/>
              <a:t>Multiplication is very important for KS2</a:t>
            </a:r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400" dirty="0"/>
              <a:t>Goal: </a:t>
            </a:r>
            <a:r>
              <a:rPr lang="en-US" sz="2400" dirty="0" err="1"/>
              <a:t>memorise</a:t>
            </a:r>
            <a:r>
              <a:rPr lang="en-US" sz="2400" dirty="0"/>
              <a:t> tables up to 12 x 12 by the end of Year 4</a:t>
            </a:r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400" dirty="0"/>
              <a:t>Rockstars is a fun, interactive, online learning tool</a:t>
            </a:r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400" dirty="0"/>
              <a:t>This will all build towards the Year 4 times table check </a:t>
            </a:r>
          </a:p>
        </p:txBody>
      </p:sp>
      <p:sp>
        <p:nvSpPr>
          <p:cNvPr id="1026" name="AutoShape 2" descr="Times Tables Rock Stars: Pl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8" name="AutoShape 4" descr="Times Tables Rock Stars: Pl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0" name="AutoShape 6" descr="data:image/png;base64,iVBORw0KGgoAAAANSUhEUgAAAQIAAADDCAMAAABeUu/HAAABUFBMVEX///8dHRu8vLwAAAAAn+PmAH64uLgAoOQAhb4bGxkAneLBAGoZAADmAHwcHRoZGRdRwvIAHhMQEA3o6OgdGBAYHRn5+fnd3d3gAHsAg7seEwDy8vIeEAANHBTU1NQAm914JVAOYokbEgcUSmTyNZ7oGYglquYjO0VdXVwwaIA5Iy7IyMjDw8MzcIvOzs4AktE4gaE/GSqIiIhAn8hmFTwFdqfHAG2nKW1NGDFEREMaCgB0E0NsbGudnZwAGwApHCBRUVAXQFQ2NjQbJCY6teurq6pIr9omRlQUVne+LX2VlZR6enkPaJOJKFsqKig4ODc7iq0bKjEUFwesBl+JD05fIkHjMpNFGS3ZMY2bC1e2LHgmn9VEps9JtuVZFzb5NaEiV24olMQSO1A9krchdZubKGYZNUR+JVSPDVEAHwDIG3hoJUlWJT4vGiIBIBW5HXAE27IrAAAgAElEQVR4nO19+1cayda2TWtrR4eWBhqxoZ0QTUggmJBIogElKhkjCY4nGXMbM/eZ82bGc/7/3759qaquvuB95l3fWu8+65wTEJqqp3ft/exLVU9M/J/8n1yD+FYPZJ+kPVYGpf/tcf59MjB1cceJafb+t0d6FfFO+VvJtI3ziRn8YwO+bvHrTm/COuimAzF0DaNWiUmtUtuobWhSqxmGO/wHB+11D6yJgdP3r+NigeE65jAwzXbqn+uuUbv74Ey5WzDc+nUM55zSNs1gaDqucQ2qZ5kOKLHrOOvpNxEgmHs0f4Z8Wr1VMMZg+PfIcN2B+RuGY1pXvVTb5IVsuyVvojlIfgAh+GV+chpkEuVGisyU1ypgC/JXHcx5ZdCc8EqusFFXRb5vSmNmm5bvmEldZghuTI6X6dXyzKFt/HMeoW46vhVaabN/lYv1TN2iDw9MM2ETz4Zgsjyzt2g4B1cZyEXEM82DdmTgVwF/oF/JcE0ruRIEBNOhTCIe2mtYBov/qEscWKYb8cYp6/f80o9cy9nOT3RHUUzJHH6a0eU2IKC9LM/8DrbwH/KIvVF3Ir/tRO5c/2qXjF7NMZvgbSJUF53i/TVdjm/fmJwur71Sb9ysGPYohVW0rJb2KhhY7XpS2qERzXS7Z93PEvjuphkd8/YVpg/SaEWWAhhFZ30UgYCp0aKSjTvzCMHMzblFRZRwHAmO4vWBT6+rt7tj2LVpNtUn4NX6aUwVIBituzG6apYaV4LAtN3IUgC1qmuD8PyJIPaLBQnBYjb6tfil6wiuO1LzM8aI4zJMQ/qEOzqd73n12HhNd2Refv7wYxDcWLHBuduaf28hd9KCJB2CEJUCDiU29Axf1szQqwa/ipBqkoL8CNp4G2m2e1rImd+OI2DByqWpXEpgfq3t+kQ7jsEo/IgF184PelLabgICZ2Puxx8LSWLkOAaqj3BYI1q+hR9/ickj+CoZdHTPzs7duSzYo1N8yyiOQHuivg3zuOxasMSou/HrhkbJsiIzy5tRCOza3OGD492btQQEiGvhfs0w9+WruQeV2v0Es4av4s9ZpAPfzz+YQ3uUGTfiQfxudcW4xn7jDAlofr3udmy5ywsjBBmrlfeEoEGOQGAbdyF82J1JQgAfNDbu/1phCPBV5e5PGwDBdIRZT5YZAlwn9gZc6/arDdLuMSOO3Szb3O6ilpWsy5ISL2M10VDZlhF1tKFpszKZjCUlH4cA46fd2zfKSQjWHVDr+VcCAmAfdnZ+DbVgOsqtET3TopwEEDC48vRaJQtTG7O2o7bQMSzbhNuVsS6rBBM+3GPQBSACQZQlhjQHIZCSCsHtGzemkxCgws79svtqkSBALZ/7VkEwrTNL+Krbhslk4QN04dU18DTKUcZkGGWFAdCEYMKDaVzWHJbgu2B+/ZKy3wlj0DgDgl0gy0kIfIjiat/Mf2IIPH61KyBYWtWE1hDGfHMPGAHgms/BQlqeTxIdcNQU4HIpwSeCDE3jshBk2Nx1x7HuvHU6BMepEODN2nghIZCvBASrZU0IApC5+wqBW+RqHJbRUEMhEdF05RAvDYFPK73hg6E317vpGLSsi0PQMrNgC+fnZxCCHltGeCUhmPk9QqoIgbtgVBiBvQpbOhbHDOlvDIHuOlJ5v0GTOJ1ThuLFvWdAXwdregBRzsFZGJwbggOwhYdwVxECtweWsUCvQggKMQQ2fmQEVgmBLPxH/o82kBgC2+Bpt7UpRKQ1DhJrP/4OXQDMqTdoTvgHyOGTGPitpsDgnBAgywFDuXsDIbCRFPGrsRCAoZgnozJT3pvTBbmjdE8aAhhZQEzSHMBEM2kITOyPMacT3X4KLNoVrPawrSVjUqK280CQh0vU4LZOTyIESBHh1TEY/xCCSg1ErYbanfn5Y8pBzHx6EREkToKkDLT0Vns4lMShhQgkx9kfF7qbKe62SeYg7/nCoDRPwcA7FwRgVOzaMdzWaYIAxlw4RoevICjfJZG/U9g5BoSIJnza1eXTDGUkM3EExB0u+V6eDEHyjvumk44AEIAkYGzykfhkSrSAGhoGsYTUuSBoEheeP8abyhCAxydTJyF4QdT4px3+Hcd4AQiIxFw0J1vO2obZTUXAK/GYM9KnRWQQy3lof3DWU4AJzZ2Fy/0UDM4FAax9+Ah/hiCAV3iTFQTMiVbLDAEGBvPTydQk2IXyYcFwD+IINDAiyFjhqFO48YEzJpcGGmq2km/7MfozHoPzQEAB0ffCuhEE8Or2DQ0CmXVmCJBj39Yzk5yrR+fwvCZyCXEEdMraSuGFoIhjKltwf9LUIHpJxKA1BoNzQMAB0TzNlCEASrDLti5CkAUEEBgcf1pd0mR1dWma3eNilnOypyGQsgrYKadn0/BKaTGYp1/zNAzOAQEFRMd02xkC25ifF5otIeCZEgQb3+5GM7PAjT6BIV0C2lgRo+2dgkAmk0IACLL0TBL+xXZTFCd/TgzOhkAEROTiGAK4zbdvRCCAG0yCEOzc+vl5VI7RkAIClJdvn4VAmhL4VGYaD4GeC9C+1co0wcSehcGZEHjwrcI382rSrxaBEuBN1c3h6szeLRT2iFFByzCNtZk1cAZEisYhAA6s0QzSSCAH1OkQcBFufN2h1BQoMAZOAoMzIaCA6HuaNENQ2TievzG59NPtCAS/13C6iUCBFIgYBDuD7VMQaI6Ni9hy2G7qH0W+YYzL5Em2rFMwOAuCQAREEBB/YgiAIOCUforwgmSMIGSDwkU0hT8X2BmkInBqiqjE30grr8D19vmvjnNafuE0DM6CACyxvUNMsPyJVP/VIWrEank8BFm7pv7NoQIiAPGyjc7g4gj4Lg8aMzXxVeL7EzI15J5aANUxiNmDcRBw7jDgVBHYQpjFI0oA3Xw0T7btV2REqRA4xn2JQeGQWLXmDHQEWudCYELm2AHAeL5lIh/ITPZZRbgQgyCGwTgIlvYwHBqJG3kbJv3qAXKBpZ94Za99E4kRNAicyotfK0IfakiUyRlU2BlcAgFZInVGMPq4t8A0s+IYKW0EYzAI1wIF2qkQwO1etCkkNOZeUHg0s/MtleM/sV4fjoOgkH1x/ErUI4QzmJlZA0OJA7wEAnU1wUFYIgghwHekGlwag3QI4NUi6QvZwunVmZtzDME0ObibcxEIJlfvzzEGBYiQlgQEnDvUIoOrIIBKkE9A4GOiOayhnt6ZMRaDMRAIDOwdogQQ4W18K5oyQAnKhVoUgsnb39/BakFh58X89CpDsHFXOgNQEQeC+osj4K2Hs2thZj1uC3wLU4xh7cxNloI1CZokCQzGQrC6xrp8jMvgVk1CgMbteaEQg+DG9O6DuUINzN+0gCDiDNCWhQg450QgH9ba0JCUrGRinXOM9RAD93wVGB2DXqygtiE6cPjucapoFXtOFAQzM682jDgEAMLui2/uHO9Oi7QKZU2EM8iiM7g4AroLr3NmOPGZBqdX+trFz9efUjJCv9B1ojXFjV+mRbfRzQqniiaJ1wgIEJodO4TAPvxW9q3dnj/eJS3BUIpyBugMXqF7cPr7F0agF+u+amYyyUorXqdBjQ9GOKP06w26sgWkD1LfDiuOqrg+KcqqG2vEgcprBTJooMs0DQEBTGoP3L6CAD7/fIZBgMVwg9YJh1J4TXQG9FOOG0GgdCYCXl2bVJ3vd8watvH++w2LGl+0ZgdzlHbd9Vg3SLTm6tx58RMGeqK4DhjgRH4uUKoIJ31oSwioESsrIABVmQPvXyjcXBKKMDkNlrN8mI04g+hvIUU8G4HA0BLfmCtpWVgdwXyw+szQ7OI7+abVIKVxwt9I5NUnQi1Mlezhg19vgtwSw914NU18jhLlsPb3aIEgBMK+Kwimb9JXKr+XxWqYnAHAClxEUB/WxD4fAvv6fHBxNyw05BN+V+vKtEyX55pvNrFEvq0pwkE8akLysDF3phCpw3LHxs2ZcoFSRZgIKdM0WAvKQlUYAlgjt7AtySgs7q0SCNSrhin00BlcHIHgIDYZr9lAALw2TDpMEIEht02HrJ/fyhNw2nKLNbBiEfSX7xPyIpbi3ysgqUUYKnu3ChAecfrnloIAKQEHxHIhvJq7e5dY0eLh2uQ0VVBr5AzIKOxVYuEzIuCdhUA7VAG+zXnOJvZM047U6LFgaJs2g0BrYl1zIqNIUhUhALq+e7x7isyUcfYbv5KdKBRglnskt7gJC70lUQK+nYff30bDkAXq9P0dtAh25dYq3/c55Qw24kvOOciTVp+CQMbRfEc/L2fn9agtLUwPwbscRTum21O4ZEYKBMesa+aTINhN67ZWImZX+Gb3lqL7Bd60wNmf2p0HSAnkfXU2bkJocAup0+35Bxs11J/sK1gX2Q10BqAQFBslMCBFDsYikO9rUzhQFZV822QXiVVXnlgzUB0qtmkO1dq3QhBcs62wERCc0nNMs4NpzD36tKYsmH34jSZ35nZekW8QAjYQlgEgAM7w+EcsptmV32tZ+/Du3R/3MJG2U+BScmwtoH0fQ2P9oVrNjjlSRCioy7dRCQIGBmlhPmSF5royEhoIprnvnRMCXOSY+8QmihmlBpUHkT6qXwAE3cAXsjs7XDy9cfsTf8lGHXEczKHBv3ZYYopgbqdlyVHX9zUAtuWM/MF6aOXMPJoShiDT0qMD+Iqjul6tA/UVWCVeOgRL6n/4JRMeWMbHkzNrsgOzcn/+tibz89/ubETuae2uyCwvKdxisIHs7tW0b9TGbbnAxS6UD26pXAKtrqn15qJxDARNblDQpLcPwHroyygiUN8Dp4EgEAQzZS21/+k2zlt7Z41Cmx+BCq1Kk4cQRLrJAIQHhcgC3/jx9mQUgo0HEdhAZvYK2ufvUwteojDk9RzBhx1Y2MJS+L2DSKcMBtwQKTA8AUUH+Wjzsmu63Sarvr9vmNJUGIMJCAmye7r8SvWP8is2+Si4yLNzL+YpI7gYQqAvF1j088d3N7SbalQOV2/EIYjvbwkhqED0+GAum1gMXs8QALjmtjDvvlU3o/OzMaMNkUIg/k5uJd5MDCrkDkUs0awLIwqGZQQQ1LTcPoTy0zTuinrLFkpAfEdwuggEMgyYf/HjnGYRNu4jP4hCELUzIQTUdTC9NodTdbRMKGiAIxSgy87cw9HHukeJVgVhK1pTlksdI/ZB13SGfJ38vsOXiRtlXMPT+riFzB1zoUy6PoRAYbCqYqH5778JQYC1P52AIFJRVRBgMvV4epLaELVqzsDmWwWmgBXAy3Td+PwRH5FwlmYiLzrLSkaS/pMuNJUqaFRL9l2nQwDvcuFwVfi+yv3jmRkRAUH4wyCQSXh0OGePhwD9i1ZT3JM5tWOsuU8vzWAuxhUE1jJogKgADTF/GGJyK6mJ+wnkrJUa8KthEjBCwawPfDIpBl/RNvZLpSAISvvuGAhACUTAx0E+fAyb6ITfKK+VZzQQpHMYA8ErTYS/BH5KCJRnyodYWqNd09sIAIx2G5uMJvKDpP6Lu9cW911rQKGX1JtXipuN8Kb3e2g6WkP+gLlOC2RgpkNQESVzUgPuFEB2OPeAy4kzNws3y6ATCoQHTmU8BDvajg+BAPVdcDBdMKROOnRzyAW09g/S548agjebwis9Z9DCrgyrgeCV2iPcHpLUHvgyOAmcNnkX4NzBWAiwfUgu/KVyuDVh4wG/DSHi4g6BoJzD/fEQHMYHw30XkwoBTZAmNLtm2o10cIvLAZkI6ka0IvuCJrx80IT3uBRbstr9kdiH7ug/j4YBVxlzBdesl6x0CKhvAu4/d1LMqBBPg8Cw5w5/ApPA5hGWOxCIc0Ig25ExiVJzNLExdhq6keVvO7S7B2TUb2fotnsB3PFmkA/9yEDyZz9fapV8iUnLGrSH9XVD2D2BBaAw2s8TV0AQDpw4BNkaOE3jmEpkZUqbLXGaJAZBYe6ubLVYAqJ1M1sYqwU29RiGCHA7Ml7/m0NN7txBrBwxf0dM3Djod9s9qyEnNuHDJPNylmLXIcQH3fEHLHi+HzQH+92+YYoFAiui3iLu7GCTfgyC2v2dDRgkZTnWNrh8Ws4mIJi782h+d1rmUNd+J5OZDsHMI5RvJQbYjixac44j5Pn4EzNRh+a+jRNv5f3xrbelQd2VTWAtE75k1PcHpVN3FXuwQOBLqGZw+2HNNSipEIUAOyge3OFGQgh/7zM9ksxeQlC++UACgLmhvUVBn9J4wRJnIMqCTIt2ZJQIdf40Q2klGN+ou9/Mn9p0DBq+X4db6oZ7fAKwbzZh5xzUETylKSlft8jYAAeD0DFYjy2ELKYIb++yEpQX7dox3a5yIQLB9Oon3KjAi2Bm7VCuk1QIJkWXIUMg2pEFyQ63r8iCc7c5fuSlIDPYH9a3HVrZtrbTCwDLywSbLZcQfGZ7vV8ftvf3e4MBbTrJNFsBr6hSr48QmkM/EzOHmCdGNwd3GN6pgXMUWcFCRAuml6ZFjWWm/DxMiKVDwB9kCDAwOE7pQpzk7iPKA/mloNWkzsvBoIfHq4BF2x6FJ41IC0+bJMk/UCUNguW4F7Udx3UVIKH02xg++YM+rTg7CoHonrpBNfVv5jYKlWOmQrUIBIryz+xtaI7kFILMEFBgEKHMgnRjpcI27O1mux8fL06CvUVEOJMYYF0NAwT0j/l+KpVICqJSp815vVGcIGOPfXiPbh9/+83cXV0NlBbIT8y/0EKEdHPIu1RoIVCXxWpMPk1PqhqDbbppxC5lEmYfb3yDwgTKwNICavTTmWHqFcw+stBGP2oLNmQLHS/VaZjiA9TbG2WOmZVHUOWS3flHd2SIMDZGIKlgmvVTOSozn4654Py8MGaoKSJcGjbqolC7OqahiRkSrUzozDgUhqWJGDUq3PlFhoPM+zAVyGpAY1QeobwqNAGZocofjaNGFIEbKnmmxFFVlr3FsQONiI0ec71HhQSxmaTFu28yah9b3hr2ndgJRSlri2Il0KZhLEwqzO2UyeYvrd6YligQSyY1UFrw6tWMAoHyR7XTIEB7STbTjoiosghnIIhgymi1STj9tgwMmmLivqrHaJQAmCF4j/aQpa05BTCy8H69v81XpwJnlBdkK58m2Q/KMIh1YoZSJxo1+nlNgoBx0vHduRp895wxgrijBb0VFe/bNrkwNVThD3gW+z0ro3NiWY8mvxiIDUzBRbZxAc9G45uAoHaXmsyBGWK/8KpEgavkIQR7tcLi8xCESU6dnAOCWphDlt1HZWpFXS+ddwsWufVAbD4Tcxab8TxYJKktqxGBQKIUBCVBEOILITv3Apf+Etzmwz1GgTqKUA1gJhoERpZBuKFMwqM7/Oel8s8b4yDYuPurzDZGWlGdbd/ncY0ndeHdA4fuxVImPqeQShRPEbcOSpJde34+j1xj0GsP+yN9mcG6avZiEFDGEON4w87WKjuEAqkCZj4qWR0CrKTPPf/ppyVBfcqrv84xBJ+O78/VUiEAdqy4tuo+ek7v6Ot/1B+2ewNkcnkxDdzZCUEgRH51+mSJN25pcHkNCzOo2I3ipLAhZVlioTOGFjFq9GL+9tKS7C6waxXSBVIFVIMoBPbcj+DnZaBQfr5REfx5l22DSpkUQgQ+CQjC7qOkMwjj47RJONyYEcTSBegjY021p0jIot1YmFT4cZ576XckVnYBdQHeW1oFXBAC2oqME6ns/EK7jqYpPXizIPMFMre8YTM7XPplhxcGxIi7q7x9lbKnyhm4anrn8eeiNaWZjAkJg3z8DIT47PHXjIP6cJ+ydcNYmFT4huoItyJEBVG4hSjMwG09Zq4H5hDzBbs3bnC6gKPlyv1PWiLpkYwRpnepExERuMEQ2AXVioqRQb/Ho6kfUER/Og7uKE/mL2kkxOZmvz728D6cvlPvNTg5zd+KUaPsv1jiVI1QeAU28sEMs7q9uUNOfqEKzCAi9LnCrbJMM99YnTmUYdIN7EQUXesEAXYfTVP3ETqDvljNZNYavbpzCgwONdSUUivyDdmqYDlpIKDbrZPDaPXqB5hBM9br+81eBALb+I6lmkvsJiAUIJQhWmdT3mNaqoCKlo1adq/MrhKz7xuqCe/2/P0HopOtFmtFtUel5n59Hetf9nodc7xeQJFsypq2TYfr8Zm0jrOAiAJmUL22GS+uAalstzi5ahOFhqiMuGbUHBbv/bBMcvS6mCsmByBSa/bcne9ZBTBpWL5V0SFf3LnJ5nNpbceu3dWKLky0wdCG3Uc/o0qMzMiQjHaJDHx7PQ6Dw+Vxr5m6jznchEWtGL11yS3RzIDzY+/RqIcaxibRjUGwvEICIPxmpIDAdxr0+9u709RvVZ55ZdSiGmMvHr4CEKZv1opoMtdUMCH2bce7j3iMrpotaGid77AvQmc5kT5lj0ti504KAyoJzsxr3W8MiFruZ1RmZTBS4TSlp4CK9rpuHIIpEgBh+cnJZgoI9tw3L+YfzLm3hCesJFedXfl9rfz7v75+WjSq1YrsROQs481KwZbdR+wM+mCagbZ3R6Y2vNFAzrCU2SeCPKASAXbVjd24RZ6SaXMj5c9hjZ2qEZJURM1hCMHUVwjCx3sJEOwKkLoXc+/euq8wb1xLj3ELi//a/LjytFj947fNQuEVG0hE4FXFVt1H2Hujb7n0M5ExDlP6bwQAljXuTAcfP8IHtLRKeuq1tD/SejYMRNhvgkdM2gIFgQDh5V+b1YieZ49Bi3/ffN95+K+yyBunSe7h++UOQPD1Dy+3cpXfy5O8PXNtMataUcuFrEh4oqka7uNiDQvrpAo9baJADht4j+G/8MnT4gA/H7QarSAkyDD/7dA8cm9e0GYT5KTYgqmphc6CAAHXw8vvIiBg18RN98ly5031sDAuzVHcfL28vDCLEACMX28WKnurqPlrNZtP9JCRwajbXx/RSBCLERrCQXjGGajCtkKBYxuc2OnJ5fhf89ZwW3cPlHCz1tnSuub2/jDFFizMzkZAeP9nTgNhcXXG/W55ZWH2bW6cClSLL5eXpwQEcIGP2eri4Rq1IFeUM4DIwOYqQL7Z3iYlBRz6mUjTJKEwTG6+GF8s8NaHDY60PL9k7ddHUbdCtKK1zZC4tNjSbMHC7OdnbzoduSAQhK9DEArPfy8cLU9NdWY/V1MByOb+Olpe+UpCMDUF7uVhsVC5BU6ycOdY35cQunYwVS4PcT2YyNd1p+5waSHDSxuivsYwbWe2wgApxWh7e+TICEATc9TE8rsEgJAECOydR7djEDzNFZ+9UapAIPyh2FJh8yNZjNlZI2U3plHM/QYqMDWltAC+/+VxFcLKmm3byIvVJrXIZoG8AqENZD/WKcEFJgdnhs7x9IyAtW2mpZzFGhDdyTbnX1GlYOHZG7/CsCIQFLPV6uMoCEevDfYOua/xHuPHPqQsherWS2FSQwgWZh+jwmSNjUfSGSwayXM0A7HzxtwuUYdx4tq2gzZj++xTga2DlG+71IA6kCoQ4j9A47NxKw4BTib3FECQ7qHzZWWF3i6eHC3zex2emS7ZzT+PGKAUCIwaH24ECNh26k7CgWwzGlCnRNo0Dk4HoNVkV9qItacgESjRxgbuWz3QrQkdFb34+2oKBK+Pjr5MienMzn54SLdyU95lXApbUdpQ3HyyvCxtSBICu/BoN3QGadqstBTPpQwibYbkQEX/TSuTclQFIYCZpBZX4JFlILMkp9unLpuGONEnroAl2ouyuBaFoLr5x9GymA+6iDdPmS/nXsu7nFwKuXvvNV6RhACY5ZrapDbGqIv9J66Lk2SiL+fRpcMMvBK1V6RjILizFTDzA5fQxrwrpxO9oey6SzkHGH+2dmiEEFQ3v3sPAPBkO7Ozbz6LgKH4LrzN+Jdn4VLIbv6xHMKTCgEsuZtcQE47cYRF7EKyzSEHz8Ggh/MQdNBviVNO0g82CjJy738zkY21REOr66S1fe8LNiLYYefhu5cIwJQE4HFOTCGbe8/WXvjM2dmHcilUqx9/UEaiszIGAqOyl3QGmgzC3kHTjS97P2iq4w3GEOSMEiCRWGD3BBJga3mO2om1EWmy6ZEE+Qs4AGnWZ+FOqwnAWl/hd78Ix/dGLAVBBhiBN8spENhFEjrYYNx5h0M8lkBmvkK/5flAehvqDAqqoqWLrx9b1wiAJ3OmvCttq9iylrIMgY2YIQRTK0fs90AF3hohNax+t7z8Fd38D8IzdpgkEiNWlvPtvRQIssY9IVvZcUdrd006nELtsnPJjHO5vdTSERibafdDoNRvtJRzcajJE645SltI+YEZDZNg6F++vClqsWK2yv4QgNmSjmF29l1RIwOIwOf/PExCUMy9F9mYLwhBqh6DTTI96hhQ55CBMw8bScKFfupjP+RZHR4GU36wvx024+PTFjz0m2mnYNGG5xgERAt/e6jCJDHthdnOY3jrSC6FavVPfRGcVMFmJiDA76LMzp4U008XoD3J4ChKOMGmG+YODnpY9/HC6ulZVTMGAYuNXWwk0faleKQmJTwfOs0cKQgW4ii8NggFoIW4DOA+oy+ERSGWwr83f/shXATgOgCCDogOARoR/u67quEYHMdEwh+fTmeAFZK3UM39rrYpBybSlcc3ngkACiUNeMOiYEiO6Ejgk0BxB0vK/sUQgpAYCxCWX/5ZzBa3eLnPiuAg90Quhc+bHbUIMJIoPpx9gxJC8Pm1QKADsZUtOQEo/lC2yuVtPqimQY31+GbrQAQ5tnhaDzbftM77mAq/xJs2PWzjlYH4hN/kKhwd+BEnSJ4Owds3OgoYMa88q24y7+nQNHQHOTtbPBGLYIt9RzFHAkZCQPCbNKPPckZoCwOTwp/+fsMrSU84oCQo94wEQy6z1SmLBlO6UOV1wstLePMMnMfnvcEK4cO7ww3NmKW0I1rw7j8nzyIoLMw+2/xNqvK/hR+svpMh4Yf/eQae9MvbRJqNIZjqSDOK7kMzRHwuB1E/2UK1L07llYxODn/i7HJrCga+llnw5YF3AIE4JJ12gJcGQyq1WiTnm4wAABQRSURBVBEInhaL1Ryg0FlYUBDkjsQyeFOUTlKSZYiX/md2amr5/cN46CggWDhiBD7AMtFPFGskNg9gW74caeCHc8n7F9MAmjO3KQBDKpV0VqEdJOOuUyOmg+fOTMQgQG2u5h5KFACC4hF7A/4jO8nQM55sTWFu5M8YBgICASMiED2F7SBeLsGuu5Iaa6YRlLAqznO5qBqEJ/xZOqVAY9tWmVT1UJpBCgQShS8rEgK+42GyqLh1JL3k5/9MUcL19SY11URtgZDl938RBpoVip/az0f1eToLCv950aPhW5kUIRsZO3LaQCY6kQ4BTvN/jlbkQlhhdT4Rf0V7KJTg7ebbDmPwBCaeLX58AvLxczECAVjVrxEhU3sklpFQgwMKERtWcvRjI6sx4qdcQ8QW8YcwCA+ZDkF2U0Lwp6DAyhgIX4+eoFp9xtmVleWXRfCfVJf7AsEFewSReBEIGa6tGF/8KHzaXYzDzDcTE7iEMYgDIKpq+4lkDAct6RAYEoLqpsoJcpYg94d8jXqR+ywyTMvv71WLy+I70inOLkg9eJmt6hG7l1JCdk06IrsUm8AljkX3Ispk8W4GrDsnfpI3R50FQRaJAScN0bdVH0oEmCdU383Oimn+tRmH4I3EYGr56K8cPcdKjLKX3FGGTTfkNvSTuhsX1gFWhCAj6i+yxtY6SGlDEWTtLAiMoqHMAYQ9ImRCQ8BuoHrCEwV1/zoOwefHKgvJBsGRT+pop7aE2KaB4XCzFfBBuMElVEChkAenKLcpRPPzSgkER4pCUJQ58xACipWnGIOH0h92VMYAIFIYHMUgePyfp7PKIPzwBCIOkTEojTlVBOvoPKzz9KCdG420vLQRZnAEBAsLRI22PopUGUEwxRkyaQ7AJP4mF4VWTShWPwiFj2vB42p1Sy2Ghc7nooRgPXVIWE68tnmHMjDHAG7bvMxKBAEEQbOdp9Xc+x9eMgY6BMbmFznzIyL9sAyeaon0bO6tmGcCAsDn37MymlIQJHiBwX3BMimUv9Kjw+LiWetjuvXlYScHbnbr7du3z549OwE1P1rpFItxCCQZAtYvVsSzKB/MPVOLPgYB4CP+FkKQ4g8c/RCKifpppbOLiIrMumZqL5bI4ZQc062SoMLD0DtYJohAYFT/jGaQEwWlnDJ8cQgMdJwrEQiGSVawra8Aa9zB3xeWuopMcPN20iLKJI7f69bxrxD+cFT45mExG4XAkBVDnuSbZFmx+lTpexwCvLAOQYotjJQXQElS8hqXEd/UL2ytp/ywSsjimSjIA0WC421VasFblUZ/qYoFlAJKCDjHzhgIqq8jWiBtoRP2GUXO9gUmr5zn1WRgRh+AlklgoI7UxeNAMA3ANwtDu2wMgtAcJA2B/AQ7xzMhwAOpOKNTl0dwiIFi13TQ4FOvLxoZpErfjZ0TnqIGbBGRquEUBQJvMGMYh0Cxg/TKMmGQQ+d4FgS+3R/uD3h7rWeEB9viecsMDWnIeu/qz7LEVKHt6vxy3ZFqJxqRHU7noXoUq+8VAhQOJSAgdoAdFGHuJC7Z3L9nF06BAF7Gaop5UfFtQmzjRyI56hkdXAmG/JCf1WuMDtbx+Rp+GC2bLb+Ee3nXR665zieBYBZEJkm5bLy5/AWpggYBJ9M7YS0tRdABngJBMfFUOj6GBN7NY3exF32gnnn5R4vmraFqNcNtiw78LsScMnMWrg4/3+IMJgTAfNdVtTD35C3KY22+xZMnT/79Ntlnw4kSrj+Cc0yDAOB9kzsBAp6oJ6EK2lkqmOAhHXqHjDu6tGscRnttbHSyDX40kGHEH5Hh43LcFO6wQ6yvunmaVA0jogbZ6suPJH/in4zc03QI3my+O8EKY+JcUjBEaA2b3FsbaEccjjm58lyyH2FC6PoCalpMyaKT6mGxhBHowKCrX78fK0dYF6t+p9OCbE40MC+//w5TydV3j+OV5errH2ZzW0dHJ1VxIktE2qbMH0cONHav9nznhsaJydpalH/qO3R+ZsREIgLfKQSeQaAI9ywiK5p8AfuYzb1/HAkQhLPEZsWHAALw6+ofy50IBO+raG4XsGHFTjxLrkvWMCMfYsWC2USvkTj6+vwSPqgTH63hiydJDV0XyXcmLE9iRh8JwRH5+w6lAFBtvxIyFZGvwF/YWZjfm1wKBNS3+vEEo20IOrCJUUHw9VaOHc5TwiCeBtlGa4jpfi/MqCE5aln0WMRLCNUR1FOGgYyUxHY+sIc+n6Eq7Ayel1q9pwgBF0vIeKULmrps7ugIPXwSAtaEJ9iml80ZAIJqsahKh9NBDBJP18TH5jUmqBIGbtGhvmykbUFmXN/16YJd2YEOQYZqVWwP8yItxQnFYYwScbpkPATwGUDg9fJKR1ODCAQEwmts2MxWi89Ur9HmR+lwOifZ+INdaI7YFZApQXjgmtleHrskzUtDQJs54Xp0Rgr6O2z6BnNLP9BSz1PCK+OBsMVijBIZuJAXhNC8Q0ElwMzZV3qOjSHQGphhWX2NHhJAOKErZrEhTbhcdKn2aJulz08Pbfg+3iA8w7Ip9iS0RiZrr3WJB8yWBARYRt7uYdsxHqgP1ItPSSyFCAw0UhhSIiIysyzvGRtNWAng4yFJFhDMflAgYGH+uxx3XRICv7G5xZVBX7PFSTbEzHCeltxpwRVk7rZAA3Gph6v6/CRGz3SosyAYukAL8rS5q6QeSoL/RKKE8Z+8P4r0FR8+Jvn8kdXj2WMlT4vZ4hG/qz4uIXh68lbvWn35l9zdImNwhYAmSP84V6wmgM8Qw4k3Simn4J8Tgww3E2yLWMsfWAIbS5SpmohAg2jxR0agE4l/iyKB8kRMtqqkiHkDWvmhGkgIPldzW29ndRDuEQiSdFBDQk6XoiFJkaya0RPkVJF9onTZRKKHCyug00WbehZaZec9X3BzuUaxaJqr6kJjfxK734iOoZLJYX1NQFBEP/BM72R/cq/IpIPdyZePL3X571NuvaEyKLuosBBKKnuFVKrYy07busPNneIJklSpJS4u1yiM/8mfX0cErV0aBLLFBGPIXAICfLH539B9dIAq/yV7WWm3i5KjL51/V5mtS9sUa527nD9UQtvV5IamTIO1LFCGkAMDuUZhtO9jfLDzMB0C2XRDaiBYsg5BcfMv2YuLrZsnVUk6YvIV52WI/1ALhKXumV4JuxIEmUi7Hpvb8Fw8b6QFBqS0unREhjwFglAJsLxWjUFQ3Lynulc72FxTlKQjIYBPVjx6Oj/ht8Rz8xqZKARXyaHm0+D01cNG9cAgIR1J6pIQFE9wQqJg3Jm1sxEINreeqO7VzuybhzlFOlIQIFNCp3hq85RLQFaXrwJBvDrL3jUQbhbbr8M1GpMFVSyMQkC1BdqX0plVadIIBGBZwGGKSsvbHPhPIB1HC3GZkjE5ecS8vg+bes3xGWJi/FfJGcmeFWlgRazBvclIi6sPx2io6C50RzEIilug1lxUBgcqdL2Y1SA4Ui3sC6gCQJGzL1e+zMbk/YqISJm2epbeP+C1ZCGVyuNXWgjC8jV80bGgh1vYe4dbTI46cVngRYrFz2HbjUCQrR69/ItLqqDjmyIRRmogIDhS6wqtBKH217OYvD1itFjPbIPu95jHSZcuxY1jEDCIVGnXTWvPhFj2feL2fDniO4w8GULqYRSCKu45eC+U4HO1SnU1TjXLMElG1gtfXr7bZAyqUfkPXYDiMVppjouP7hm74+ZynQVSsO8sbE6Inh1IEMRFhAod1SgbhYDai74Cx0FansvmfmM14JohQ6CEene3Er2IIkOrxWPckXtNpbMkBuOPQMTkejYmgiZy4oxyjVEIcPepshZPN4uwLojy4u0UCyHewfzyuxgGYv+ScAYsbupOpb9fRuq8EgjW2PYzSVpgM0UZjSgEm5HNR0/ebbI16DArFgs80sE8pacUDBkqKGegMDj16X9/l6juBtddP1jHf1S/EwiQM+CKZgSC6p8/LGsUYgVb9ZUaKKf4+YOOQidac0InDL8hnUHYc39dZfQLSF/tU1j3uBW2eA8c+leykoapa3CeUQj+OIosd2zQPmI1gPBZQpCDICnsYI5CQBXJr6QzMOvho65Of+rb3yH1yE+XtLyRcAaomU0vbgtyMgJcCFGY4vqiHilWcw/fvmHvGoEgW5XOACMDerpqOJBTn/53/aKeL0V1Ch9sAWVN2Bk8rPLTSRuZuC0Ac/6BEYivePirHili7+67/x7FIKC8BDsDiAwcbrYJh5L+BO2/SYbRn0WzABHz0YqMDMgZBFYSguKW7LKanY1263/I5X5QEGCuMsupFh2CHHevaJFBPjmYf0ba0R/FMYh4US7SDPPzBAQwCTbzJ2/fRFDozJ5sYrsaOQezRwHYxxgEUWeA+eM8Mb9wOO0zBn5tsh/9yZ6IllamdGdAaYs4BMAD2Po9rlKrfgjCAm5R6uBrLBtTu0ocAizVSGeQVb/RnNBaUK+pr+ZMCX+QqnWNsIigOwNVeIqYw9cMFDFi3rYhUQAjmj05OdnaMrJRCCQvwObVZVWpoYIeh26e/lTYqxUQzynhz1HRHp+xgu3FkchAhOxNapCtvu50GAIsIOHWsw7tPnUIhS1EobNAnclFZJicC01AIH5DVGroN5oyh6k1/1y+k+D8IrsdbVHOwqKjKPJ0KINOj8HmvI3HtT3sFVhACIrf/fcDCSiBvY2npGC1CGjAB0ABiwt4YcfECyQgCJ0BfIx+I8xneZzIZgzG7cW9NmkKBGRtG1taqKtARAZZ6Qwov5qf8PB41OpDnOLDotx6hpMym+qsHEBh6/EHTJLildfpGVVxCIB7HylnIB/2orJZvvaA00TR/ZqlpR5IxJkYNMaiyS7mDPgJNGITdXEL6F6ksUYQ2hKeMMAoGI8/ZMOm7hgEgntHnAH+RhBiUHLl452upcksVfxhtysfPuBwaGqZvLFg+SvJ2GQXAmcZKGuH/K2Ye0sQqNMn8VlHnNjJIwouooBKgBB4jTgE1XsSgWe6w7ECLPjIrGZePDzTdrvd4d/QhT2BT56VQYlrcAhNvNh4H3MGNCo+JoLTrHSqQu4ZQOAOhKArK1myQpMf9OUBZaDGnmXFIBDcW+pZVzoDVHkdA7lr33X/DrZcD+RT6cW5kRP8GHvJi1OcAf2TuAs1q6AJdLUr8mqRST6fnm/Dx+bEIRC/ISMDij4y7HM1DPC8yvApaGYQ9K8ZgqCvniXsHIhD9YkXP5HO4J2KDISRlmj46uEDSKU8lrza9hOiYA3xtCiPCiI6BJyIQT0zirozEGkSL8TAU/GrbfSv3nIZxyB8XDfqXInjE9xjtRJJE0lnQNJU1Qc8JAdL4HIHfSQ7j+dUy9/xmnEINv+IRwaR35A/Q4vOjzxU/DqlZA76eqtzyaJt2jKBkeYMGDc1tomgPcQEZ6zQo6FALQEepe1jEPwpeHHUGei5wqbSg/BIyvXBdXXis1jhybi2gxs5yR8W7x1hg5WMDHoT0VO2w3uuUrAtawwEQjPEiYvRhZD7a4H0LOYMdOFl1dL3brrbl+uwSpd8RvUdoymAX2zSIKuvfwg5q4oM9DODVDmKdk3nm5E5N6x0QLCIHfEI1ZNOmjPQpSVOdNXGuT4x/jlAF5Z1sx/2H3I3A8cKua9XxjkDiZ7cR44VvqgBKNExS0kUmpj5j/KCYvEN/l/oDJI3uMVRo9aA7a6b15dQHGgIUP2KVjv1m37WagYRZyDFH6f2fIcAhYwV/0MCAvAEWxAZ2L7cTJ2SMw9kfkK7WdcWL/TyLW0LAsZidJ44nZ9Sffgm3Rko8dK2UDdb4cfAQeooNCdSIDCohJ7iDDQhPqHvWTOb+WvKH5RMNzwnwOEyblBCc0TU9+RZqjPQRAtoxuygx4dSCMuJ4X8CAtd0bCd0BmPKOyUrPI2PDPfIvS6nEHSVdvEBX0D9m2T0MGWG+6ijkUFCwjaFU85RQBSoIp6EwB32Dsz1Rroz0KSECyRwwtHWr4cegfVXZpaODvBxIoL68qFqscggKfLMqDNaXrzw/2MQiPdPUST6GT7PR9UWwHmNOc/tYpIxJSfgLW95fCgrDaZJ6Ro8Rm8izRlEpIT7p89+BgeLgmBhQYdAPuRnrMjzfNQmAmd0HRkUX+0Jdan7nU5F9EQvC54aZdE5u81xhjoysXOKhIAq9wKCUiA06ZTLePIkw6Z6qLiXdiLbBWX7QCSMzfW8PFI9E2k7Q2mcsdAvJgxB8fOzZ9ixWoycU3Pab4T51LzYTem2t40rD6dui4uhtgtVzKhT5K1W3vP80nkW+gXE83i/n+zeFE3wZ/9GJvyQIAiucZVtOUKkEoTdS3QwSkj7rLAf+ZrEy0/4oV2nsqV4ytEZFl4cQoMfy4s7dx3MQHhEuBOqqTNsPwxlnDO4lDRJlaV0PRl2n/UbXuh7m5ryXk08TQvEnZBhX5T6XmdYNkEahQdo5PN5n44rI0Jwdm5Y2Kpwc9LV60vw+/w8eoyCgpguejoE19rpEts/QGc1nXNPAVPRQDRA4Em5/tWsdIaepoSn7/t6n7OUMPt1vRlb2g6SF0I9wNYZJ9qHkhc+y6OV1ODkxuUlTyeDeZkeLsIgkzwyUxx/d5lDg04TSxpaS1rbs0/xVuJJix3QcPMXP91MF2SCKglmpZkjP2hmGtfe75ZJyIVMTUsbqj6FywjRrQaooEftp39Xa19CEiesXXBvERGVku9x1+wFNChFODQT2vj3FapSfzYCwQWtbUMb9lXtlD6Oa0/Mj5erbqoI9G9fcSyNK4zjKpLXTpm0xj8+euzXz8zSXO5aV7zURX85aLUCfsDLJb59nXdOZf7/USW4sqhbdx3EXbj+/78QIDpwCVcyRvyg0bx+1/+3C6bnm+c55e//AREqA57xRiKK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2" name="AutoShape 8" descr="data:image/png;base64,iVBORw0KGgoAAAANSUhEUgAAAQIAAADDCAMAAABeUu/HAAABUFBMVEX///8dHRu8vLwAAAAAn+PmAH64uLgAoOQAhb4bGxkAneLBAGoZAADmAHwcHRoZGRdRwvIAHhMQEA3o6OgdGBAYHRn5+fnd3d3gAHsAg7seEwDy8vIeEAANHBTU1NQAm914JVAOYokbEgcUSmTyNZ7oGYglquYjO0VdXVwwaIA5Iy7IyMjDw8MzcIvOzs4AktE4gaE/GSqIiIhAn8hmFTwFdqfHAG2nKW1NGDFEREMaCgB0E0NsbGudnZwAGwApHCBRUVAXQFQ2NjQbJCY6teurq6pIr9omRlQUVne+LX2VlZR6enkPaJOJKFsqKig4ODc7iq0bKjEUFwesBl+JD05fIkHjMpNFGS3ZMY2bC1e2LHgmn9VEps9JtuVZFzb5NaEiV24olMQSO1A9krchdZubKGYZNUR+JVSPDVEAHwDIG3hoJUlWJT4vGiIBIBW5HXAE27IrAAAgAElEQVR4nO19+1cayda2TWtrR4eWBhqxoZ0QTUggmJBIogElKhkjCY4nGXMbM/eZ82bGc/7/3759qaquvuB95l3fWu8+65wTEJqqp3ft/exLVU9M/J/8n1yD+FYPZJ+kPVYGpf/tcf59MjB1cceJafb+t0d6FfFO+VvJtI3ziRn8YwO+bvHrTm/COuimAzF0DaNWiUmtUtuobWhSqxmGO/wHB+11D6yJgdP3r+NigeE65jAwzXbqn+uuUbv74Ey5WzDc+nUM55zSNs1gaDqucQ2qZ5kOKLHrOOvpNxEgmHs0f4Z8Wr1VMMZg+PfIcN2B+RuGY1pXvVTb5IVsuyVvojlIfgAh+GV+chpkEuVGisyU1ypgC/JXHcx5ZdCc8EqusFFXRb5vSmNmm5bvmEldZghuTI6X6dXyzKFt/HMeoW46vhVaabN/lYv1TN2iDw9MM2ETz4Zgsjyzt2g4B1cZyEXEM82DdmTgVwF/oF/JcE0ruRIEBNOhTCIe2mtYBov/qEscWKYb8cYp6/f80o9cy9nOT3RHUUzJHH6a0eU2IKC9LM/8DrbwH/KIvVF3Ir/tRO5c/2qXjF7NMZvgbSJUF53i/TVdjm/fmJwur71Sb9ysGPYohVW0rJb2KhhY7XpS2qERzXS7Z93PEvjuphkd8/YVpg/SaEWWAhhFZ30UgYCp0aKSjTvzCMHMzblFRZRwHAmO4vWBT6+rt7tj2LVpNtUn4NX6aUwVIBituzG6apYaV4LAtN3IUgC1qmuD8PyJIPaLBQnBYjb6tfil6wiuO1LzM8aI4zJMQ/qEOzqd73n12HhNd2Refv7wYxDcWLHBuduaf28hd9KCJB2CEJUCDiU29Axf1szQqwa/ipBqkoL8CNp4G2m2e1rImd+OI2DByqWpXEpgfq3t+kQ7jsEo/IgF184PelLabgICZ2Puxx8LSWLkOAaqj3BYI1q+hR9/ickj+CoZdHTPzs7duSzYo1N8yyiOQHuivg3zuOxasMSou/HrhkbJsiIzy5tRCOza3OGD492btQQEiGvhfs0w9+WruQeV2v0Es4av4s9ZpAPfzz+YQ3uUGTfiQfxudcW4xn7jDAlofr3udmy5ywsjBBmrlfeEoEGOQGAbdyF82J1JQgAfNDbu/1phCPBV5e5PGwDBdIRZT5YZAlwn9gZc6/arDdLuMSOO3Szb3O6ilpWsy5ISL2M10VDZlhF1tKFpszKZjCUlH4cA46fd2zfKSQjWHVDr+VcCAmAfdnZ+DbVgOsqtET3TopwEEDC48vRaJQtTG7O2o7bQMSzbhNuVsS6rBBM+3GPQBSACQZQlhjQHIZCSCsHtGzemkxCgws79svtqkSBALZ/7VkEwrTNL+Krbhslk4QN04dU18DTKUcZkGGWFAdCEYMKDaVzWHJbgu2B+/ZKy3wlj0DgDgl0gy0kIfIjiat/Mf2IIPH61KyBYWtWE1hDGfHMPGAHgms/BQlqeTxIdcNQU4HIpwSeCDE3jshBk2Nx1x7HuvHU6BMepEODN2nghIZCvBASrZU0IApC5+wqBW+RqHJbRUEMhEdF05RAvDYFPK73hg6E317vpGLSsi0PQMrNgC+fnZxCCHltGeCUhmPk9QqoIgbtgVBiBvQpbOhbHDOlvDIHuOlJ5v0GTOJ1ThuLFvWdAXwdregBRzsFZGJwbggOwhYdwVxECtweWsUCvQggKMQQ2fmQEVgmBLPxH/o82kBgC2+Bpt7UpRKQ1DhJrP/4OXQDMqTdoTvgHyOGTGPitpsDgnBAgywFDuXsDIbCRFPGrsRCAoZgnozJT3pvTBbmjdE8aAhhZQEzSHMBEM2kITOyPMacT3X4KLNoVrPawrSVjUqK280CQh0vU4LZOTyIESBHh1TEY/xCCSg1ErYbanfn5Y8pBzHx6EREkToKkDLT0Vns4lMShhQgkx9kfF7qbKe62SeYg7/nCoDRPwcA7FwRgVOzaMdzWaYIAxlw4RoevICjfJZG/U9g5BoSIJnza1eXTDGUkM3EExB0u+V6eDEHyjvumk44AEIAkYGzykfhkSrSAGhoGsYTUuSBoEheeP8abyhCAxydTJyF4QdT4px3+Hcd4AQiIxFw0J1vO2obZTUXAK/GYM9KnRWQQy3lof3DWU4AJzZ2Fy/0UDM4FAax9+Ah/hiCAV3iTFQTMiVbLDAEGBvPTydQk2IXyYcFwD+IINDAiyFjhqFO48YEzJpcGGmq2km/7MfozHoPzQEAB0ffCuhEE8Or2DQ0CmXVmCJBj39Yzk5yrR+fwvCZyCXEEdMraSuGFoIhjKltwf9LUIHpJxKA1BoNzQMAB0TzNlCEASrDLti5CkAUEEBgcf1pd0mR1dWma3eNilnOypyGQsgrYKadn0/BKaTGYp1/zNAzOAQEFRMd02xkC25ifF5otIeCZEgQb3+5GM7PAjT6BIV0C2lgRo+2dgkAmk0IACLL0TBL+xXZTFCd/TgzOhkAEROTiGAK4zbdvRCCAG0yCEOzc+vl5VI7RkAIClJdvn4VAmhL4VGYaD4GeC9C+1co0wcSehcGZEHjwrcI382rSrxaBEuBN1c3h6szeLRT2iFFByzCNtZk1cAZEisYhAA6s0QzSSCAH1OkQcBFufN2h1BQoMAZOAoMzIaCA6HuaNENQ2TievzG59NPtCAS/13C6iUCBFIgYBDuD7VMQaI6Ni9hy2G7qH0W+YYzL5Em2rFMwOAuCQAREEBB/YgiAIOCUforwgmSMIGSDwkU0hT8X2BmkInBqiqjE30grr8D19vmvjnNafuE0DM6CACyxvUNMsPyJVP/VIWrEank8BFm7pv7NoQIiAPGyjc7g4gj4Lg8aMzXxVeL7EzI15J5aANUxiNmDcRBw7jDgVBHYQpjFI0oA3Xw0T7btV2REqRA4xn2JQeGQWLXmDHQEWudCYELm2AHAeL5lIh/ITPZZRbgQgyCGwTgIlvYwHBqJG3kbJv3qAXKBpZ94Za99E4kRNAicyotfK0IfakiUyRlU2BlcAgFZInVGMPq4t8A0s+IYKW0EYzAI1wIF2qkQwO1etCkkNOZeUHg0s/MtleM/sV4fjoOgkH1x/ErUI4QzmJlZA0OJA7wEAnU1wUFYIgghwHekGlwag3QI4NUi6QvZwunVmZtzDME0ObibcxEIJlfvzzEGBYiQlgQEnDvUIoOrIIBKkE9A4GOiOayhnt6ZMRaDMRAIDOwdogQQ4W18K5oyQAnKhVoUgsnb39/BakFh58X89CpDsHFXOgNQEQeC+osj4K2Hs2thZj1uC3wLU4xh7cxNloI1CZokCQzGQrC6xrp8jMvgVk1CgMbteaEQg+DG9O6DuUINzN+0gCDiDNCWhQg450QgH9ba0JCUrGRinXOM9RAD93wVGB2DXqygtiE6cPjucapoFXtOFAQzM682jDgEAMLui2/uHO9Oi7QKZU2EM8iiM7g4AroLr3NmOPGZBqdX+trFz9efUjJCv9B1ojXFjV+mRbfRzQqniiaJ1wgIEJodO4TAPvxW9q3dnj/eJS3BUIpyBugMXqF7cPr7F0agF+u+amYyyUorXqdBjQ9GOKP06w26sgWkD1LfDiuOqrg+KcqqG2vEgcprBTJooMs0DQEBTGoP3L6CAD7/fIZBgMVwg9YJh1J4TXQG9FOOG0GgdCYCXl2bVJ3vd8watvH++w2LGl+0ZgdzlHbd9Vg3SLTm6tx58RMGeqK4DhjgRH4uUKoIJ31oSwioESsrIABVmQPvXyjcXBKKMDkNlrN8mI04g+hvIUU8G4HA0BLfmCtpWVgdwXyw+szQ7OI7+abVIKVxwt9I5NUnQi1Mlezhg19vgtwSw914NU18jhLlsPb3aIEgBMK+Kwimb9JXKr+XxWqYnAHAClxEUB/WxD4fAvv6fHBxNyw05BN+V+vKtEyX55pvNrFEvq0pwkE8akLysDF3phCpw3LHxs2ZcoFSRZgIKdM0WAvKQlUYAlgjt7AtySgs7q0SCNSrhin00BlcHIHgIDYZr9lAALw2TDpMEIEht02HrJ/fyhNw2nKLNbBiEfSX7xPyIpbi3ysgqUUYKnu3ChAecfrnloIAKQEHxHIhvJq7e5dY0eLh2uQ0VVBr5AzIKOxVYuEzIuCdhUA7VAG+zXnOJvZM047U6LFgaJs2g0BrYl1zIqNIUhUhALq+e7x7isyUcfYbv5KdKBRglnskt7gJC70lUQK+nYff30bDkAXq9P0dtAh25dYq3/c55Qw24kvOOciTVp+CQMbRfEc/L2fn9agtLUwPwbscRTum21O4ZEYKBMesa+aTINhN67ZWImZX+Gb3lqL7Bd60wNmf2p0HSAnkfXU2bkJocAup0+35Bxs11J/sK1gX2Q10BqAQFBslMCBFDsYikO9rUzhQFZV822QXiVVXnlgzUB0qtmkO1dq3QhBcs62wERCc0nNMs4NpzD36tKYsmH34jSZ35nZekW8QAjYQlgEgAM7w+EcsptmV32tZ+/Du3R/3MJG2U+BScmwtoH0fQ2P9oVrNjjlSRCioy7dRCQIGBmlhPmSF5royEhoIprnvnRMCXOSY+8QmihmlBpUHkT6qXwAE3cAXsjs7XDy9cfsTf8lGHXEczKHBv3ZYYopgbqdlyVHX9zUAtuWM/MF6aOXMPJoShiDT0qMD+Iqjul6tA/UVWCVeOgRL6n/4JRMeWMbHkzNrsgOzcn/+tibz89/ubETuae2uyCwvKdxisIHs7tW0b9TGbbnAxS6UD26pXAKtrqn15qJxDARNblDQpLcPwHroyygiUN8Dp4EgEAQzZS21/+k2zlt7Z41Cmx+BCq1Kk4cQRLrJAIQHhcgC3/jx9mQUgo0HEdhAZvYK2ufvUwteojDk9RzBhx1Y2MJS+L2DSKcMBtwQKTA8AUUH+Wjzsmu63Sarvr9vmNJUGIMJCAmye7r8SvWP8is2+Si4yLNzL+YpI7gYQqAvF1j088d3N7SbalQOV2/EIYjvbwkhqED0+GAum1gMXs8QALjmtjDvvlU3o/OzMaMNkUIg/k5uJd5MDCrkDkUs0awLIwqGZQQQ1LTcPoTy0zTuinrLFkpAfEdwuggEMgyYf/HjnGYRNu4jP4hCELUzIQTUdTC9NodTdbRMKGiAIxSgy87cw9HHukeJVgVhK1pTlksdI/ZB13SGfJ38vsOXiRtlXMPT+riFzB1zoUy6PoRAYbCqYqH5778JQYC1P52AIFJRVRBgMvV4epLaELVqzsDmWwWmgBXAy3Td+PwRH5FwlmYiLzrLSkaS/pMuNJUqaFRL9l2nQwDvcuFwVfi+yv3jmRkRAUH4wyCQSXh0OGePhwD9i1ZT3JM5tWOsuU8vzWAuxhUE1jJogKgADTF/GGJyK6mJ+wnkrJUa8KthEjBCwawPfDIpBl/RNvZLpSAISvvuGAhACUTAx0E+fAyb6ITfKK+VZzQQpHMYA8ErTYS/BH5KCJRnyodYWqNd09sIAIx2G5uMJvKDpP6Lu9cW911rQKGX1JtXipuN8Kb3e2g6WkP+gLlOC2RgpkNQESVzUgPuFEB2OPeAy4kzNws3y6ATCoQHTmU8BDvajg+BAPVdcDBdMKROOnRzyAW09g/S548agjebwis9Z9DCrgyrgeCV2iPcHpLUHvgyOAmcNnkX4NzBWAiwfUgu/KVyuDVh4wG/DSHi4g6BoJzD/fEQHMYHw30XkwoBTZAmNLtm2o10cIvLAZkI6ka0IvuCJrx80IT3uBRbstr9kdiH7ug/j4YBVxlzBdesl6x0CKhvAu4/d1LMqBBPg8Cw5w5/ApPA5hGWOxCIc0Ig25ExiVJzNLExdhq6keVvO7S7B2TUb2fotnsB3PFmkA/9yEDyZz9fapV8iUnLGrSH9XVD2D2BBaAw2s8TV0AQDpw4BNkaOE3jmEpkZUqbLXGaJAZBYe6ubLVYAqJ1M1sYqwU29RiGCHA7Ml7/m0NN7txBrBwxf0dM3Djod9s9qyEnNuHDJPNylmLXIcQH3fEHLHi+HzQH+92+YYoFAiui3iLu7GCTfgyC2v2dDRgkZTnWNrh8Ws4mIJi782h+d1rmUNd+J5OZDsHMI5RvJQbYjixac44j5Pn4EzNRh+a+jRNv5f3xrbelQd2VTWAtE75k1PcHpVN3FXuwQOBLqGZw+2HNNSipEIUAOyge3OFGQgh/7zM9ksxeQlC++UACgLmhvUVBn9J4wRJnIMqCTIt2ZJQIdf40Q2klGN+ou9/Mn9p0DBq+X4db6oZ7fAKwbzZh5xzUETylKSlft8jYAAeD0DFYjy2ELKYIb++yEpQX7dox3a5yIQLB9Oon3KjAi2Bm7VCuk1QIJkWXIUMg2pEFyQ63r8iCc7c5fuSlIDPYH9a3HVrZtrbTCwDLywSbLZcQfGZ7vV8ftvf3e4MBbTrJNFsBr6hSr48QmkM/EzOHmCdGNwd3GN6pgXMUWcFCRAuml6ZFjWWm/DxMiKVDwB9kCDAwOE7pQpzk7iPKA/mloNWkzsvBoIfHq4BF2x6FJ41IC0+bJMk/UCUNguW4F7Udx3UVIKH02xg++YM+rTg7CoHonrpBNfVv5jYKlWOmQrUIBIryz+xtaI7kFILMEFBgEKHMgnRjpcI27O1mux8fL06CvUVEOJMYYF0NAwT0j/l+KpVICqJSp815vVGcIGOPfXiPbh9/+83cXV0NlBbIT8y/0EKEdHPIu1RoIVCXxWpMPk1PqhqDbbppxC5lEmYfb3yDwgTKwNICavTTmWHqFcw+stBGP2oLNmQLHS/VaZjiA9TbG2WOmZVHUOWS3flHd2SIMDZGIKlgmvVTOSozn4654Py8MGaoKSJcGjbqolC7OqahiRkSrUzozDgUhqWJGDUq3PlFhoPM+zAVyGpAY1QeobwqNAGZocofjaNGFIEbKnmmxFFVlr3FsQONiI0ec71HhQSxmaTFu28yah9b3hr2ndgJRSlri2Il0KZhLEwqzO2UyeYvrd6YligQSyY1UFrw6tWMAoHyR7XTIEB7STbTjoiosghnIIhgymi1STj9tgwMmmLivqrHaJQAmCF4j/aQpa05BTCy8H69v81XpwJnlBdkK58m2Q/KMIh1YoZSJxo1+nlNgoBx0vHduRp895wxgrijBb0VFe/bNrkwNVThD3gW+z0ro3NiWY8mvxiIDUzBRbZxAc9G45uAoHaXmsyBGWK/8KpEgavkIQR7tcLi8xCESU6dnAOCWphDlt1HZWpFXS+ddwsWufVAbD4Tcxab8TxYJKktqxGBQKIUBCVBEOILITv3Apf+Etzmwz1GgTqKUA1gJhoERpZBuKFMwqM7/Oel8s8b4yDYuPurzDZGWlGdbd/ncY0ndeHdA4fuxVImPqeQShRPEbcOSpJde34+j1xj0GsP+yN9mcG6avZiEFDGEON4w87WKjuEAqkCZj4qWR0CrKTPPf/ppyVBfcqrv84xBJ+O78/VUiEAdqy4tuo+ek7v6Ot/1B+2ewNkcnkxDdzZCUEgRH51+mSJN25pcHkNCzOo2I3ipLAhZVlioTOGFjFq9GL+9tKS7C6waxXSBVIFVIMoBPbcj+DnZaBQfr5REfx5l22DSpkUQgQ+CQjC7qOkMwjj47RJONyYEcTSBegjY021p0jIot1YmFT4cZ576XckVnYBdQHeW1oFXBAC2oqME6ns/EK7jqYpPXizIPMFMre8YTM7XPplhxcGxIi7q7x9lbKnyhm4anrn8eeiNaWZjAkJg3z8DIT47PHXjIP6cJ+ydcNYmFT4huoItyJEBVG4hSjMwG09Zq4H5hDzBbs3bnC6gKPlyv1PWiLpkYwRpnepExERuMEQ2AXVioqRQb/Ho6kfUER/Og7uKE/mL2kkxOZmvz728D6cvlPvNTg5zd+KUaPsv1jiVI1QeAU28sEMs7q9uUNOfqEKzCAi9LnCrbJMM99YnTmUYdIN7EQUXesEAXYfTVP3ETqDvljNZNYavbpzCgwONdSUUivyDdmqYDlpIKDbrZPDaPXqB5hBM9br+81eBALb+I6lmkvsJiAUIJQhWmdT3mNaqoCKlo1adq/MrhKz7xuqCe/2/P0HopOtFmtFtUel5n59Hetf9nodc7xeQJFsypq2TYfr8Zm0jrOAiAJmUL22GS+uAalstzi5ahOFhqiMuGbUHBbv/bBMcvS6mCsmByBSa/bcne9ZBTBpWL5V0SFf3LnJ5nNpbceu3dWKLky0wdCG3Uc/o0qMzMiQjHaJDHx7PQ6Dw+Vxr5m6jznchEWtGL11yS3RzIDzY+/RqIcaxibRjUGwvEICIPxmpIDAdxr0+9u709RvVZ55ZdSiGmMvHr4CEKZv1opoMtdUMCH2bce7j3iMrpotaGid77AvQmc5kT5lj0ti504KAyoJzsxr3W8MiFruZ1RmZTBS4TSlp4CK9rpuHIIpEgBh+cnJZgoI9tw3L+YfzLm3hCesJFedXfl9rfz7v75+WjSq1YrsROQs481KwZbdR+wM+mCagbZ3R6Y2vNFAzrCU2SeCPKASAXbVjd24RZ6SaXMj5c9hjZ2qEZJURM1hCMHUVwjCx3sJEOwKkLoXc+/euq8wb1xLj3ELi//a/LjytFj947fNQuEVG0hE4FXFVt1H2Hujb7n0M5ExDlP6bwQAljXuTAcfP8IHtLRKeuq1tD/SejYMRNhvgkdM2gIFgQDh5V+b1YieZ49Bi3/ffN95+K+yyBunSe7h++UOQPD1Dy+3cpXfy5O8PXNtMataUcuFrEh4oqka7uNiDQvrpAo9baJADht4j+G/8MnT4gA/H7QarSAkyDD/7dA8cm9e0GYT5KTYgqmphc6CAAHXw8vvIiBg18RN98ly5031sDAuzVHcfL28vDCLEACMX28WKnurqPlrNZtP9JCRwajbXx/RSBCLERrCQXjGGajCtkKBYxuc2OnJ5fhf89ZwW3cPlHCz1tnSuub2/jDFFizMzkZAeP9nTgNhcXXG/W55ZWH2bW6cClSLL5eXpwQEcIGP2eri4Rq1IFeUM4DIwOYqQL7Z3iYlBRz6mUjTJKEwTG6+GF8s8NaHDY60PL9k7ddHUbdCtKK1zZC4tNjSbMHC7OdnbzoduSAQhK9DEArPfy8cLU9NdWY/V1MByOb+Olpe+UpCMDUF7uVhsVC5BU6ycOdY35cQunYwVS4PcT2YyNd1p+5waSHDSxuivsYwbWe2wgApxWh7e+TICEATc9TE8rsEgJAECOydR7djEDzNFZ+9UapAIPyh2FJh8yNZjNlZI2U3plHM/QYqMDWltAC+/+VxFcLKmm3byIvVJrXIZoG8AqENZD/WKcEFJgdnhs7x9IyAtW2mpZzFGhDdyTbnX1GlYOHZG7/CsCIQFLPV6uMoCEevDfYOua/xHuPHPqQsherWS2FSQwgWZh+jwmSNjUfSGSwayXM0A7HzxtwuUYdx4tq2gzZj++xTga2DlG+71IA6kCoQ4j9A47NxKw4BTib3FECQ7qHzZWWF3i6eHC3zex2emS7ZzT+PGKAUCIwaH24ECNh26k7CgWwzGlCnRNo0Dk4HoNVkV9qItacgESjRxgbuWz3QrQkdFb34+2oKBK+Pjr5MienMzn54SLdyU95lXApbUdpQ3HyyvCxtSBICu/BoN3QGadqstBTPpQwibYbkQEX/TSuTclQFIYCZpBZX4JFlILMkp9unLpuGONEnroAl2ouyuBaFoLr5x9GymA+6iDdPmS/nXsu7nFwKuXvvNV6RhACY5ZrapDbGqIv9J66Lk2SiL+fRpcMMvBK1V6RjILizFTDzA5fQxrwrpxO9oey6SzkHGH+2dmiEEFQ3v3sPAPBkO7Ozbz6LgKH4LrzN+Jdn4VLIbv6xHMKTCgEsuZtcQE47cYRF7EKyzSEHz8Ggh/MQdNBviVNO0g82CjJy738zkY21REOr66S1fe8LNiLYYefhu5cIwJQE4HFOTCGbe8/WXvjM2dmHcilUqx9/UEaiszIGAqOyl3QGmgzC3kHTjS97P2iq4w3GEOSMEiCRWGD3BBJga3mO2om1EWmy6ZEE+Qs4AGnWZ+FOqwnAWl/hd78Ix/dGLAVBBhiBN8spENhFEjrYYNx5h0M8lkBmvkK/5flAehvqDAqqoqWLrx9b1wiAJ3OmvCttq9iylrIMgY2YIQRTK0fs90AF3hohNax+t7z8Fd38D8IzdpgkEiNWlvPtvRQIssY9IVvZcUdrd006nELtsnPJjHO5vdTSERibafdDoNRvtJRzcajJE645SltI+YEZDZNg6F++vClqsWK2yv4QgNmSjmF29l1RIwOIwOf/PExCUMy9F9mYLwhBqh6DTTI96hhQ55CBMw8bScKFfupjP+RZHR4GU36wvx024+PTFjz0m2mnYNGG5xgERAt/e6jCJDHthdnOY3jrSC6FavVPfRGcVMFmJiDA76LMzp4U008XoD3J4ChKOMGmG+YODnpY9/HC6ulZVTMGAYuNXWwk0faleKQmJTwfOs0cKQgW4ii8NggFoIW4DOA+oy+ERSGWwr83f/shXATgOgCCDogOARoR/u67quEYHMdEwh+fTmeAFZK3UM39rrYpBybSlcc3ngkACiUNeMOiYEiO6Ejgk0BxB0vK/sUQgpAYCxCWX/5ZzBa3eLnPiuAg90Quhc+bHbUIMJIoPpx9gxJC8Pm1QKADsZUtOQEo/lC2yuVtPqimQY31+GbrQAQ5tnhaDzbftM77mAq/xJs2PWzjlYH4hN/kKhwd+BEnSJ4Owds3OgoYMa88q24y7+nQNHQHOTtbPBGLYIt9RzFHAkZCQPCbNKPPckZoCwOTwp/+fsMrSU84oCQo94wEQy6z1SmLBlO6UOV1wstLePMMnMfnvcEK4cO7ww3NmKW0I1rw7j8nzyIoLMw+2/xNqvK/hR+svpMh4Yf/eQae9MvbRJqNIZjqSDOK7kMzRHwuB1E/2UK1L07llYxODn/i7HJrCga+llnw5YF3AIE4JJ12gJcGQyq1WiTnm4wAABQRSURBVBEInhaL1Ryg0FlYUBDkjsQyeFOUTlKSZYiX/md2amr5/cN46CggWDhiBD7AMtFPFGskNg9gW74caeCHc8n7F9MAmjO3KQBDKpV0VqEdJOOuUyOmg+fOTMQgQG2u5h5KFACC4hF7A/4jO8nQM55sTWFu5M8YBgICASMiED2F7SBeLsGuu5Iaa6YRlLAqznO5qBqEJ/xZOqVAY9tWmVT1UJpBCgQShS8rEgK+42GyqLh1JL3k5/9MUcL19SY11URtgZDl938RBpoVip/az0f1eToLCv950aPhW5kUIRsZO3LaQCY6kQ4BTvN/jlbkQlhhdT4Rf0V7KJTg7ebbDmPwBCaeLX58AvLxczECAVjVrxEhU3sklpFQgwMKERtWcvRjI6sx4qdcQ8QW8YcwCA+ZDkF2U0Lwp6DAyhgIX4+eoFp9xtmVleWXRfCfVJf7AsEFewSReBEIGa6tGF/8KHzaXYzDzDcTE7iEMYgDIKpq+4lkDAct6RAYEoLqpsoJcpYg94d8jXqR+ywyTMvv71WLy+I70inOLkg9eJmt6hG7l1JCdk06IrsUm8AljkX3Ispk8W4GrDsnfpI3R50FQRaJAScN0bdVH0oEmCdU383Oimn+tRmH4I3EYGr56K8cPcdKjLKX3FGGTTfkNvSTuhsX1gFWhCAj6i+yxtY6SGlDEWTtLAiMoqHMAYQ9ImRCQ8BuoHrCEwV1/zoOwefHKgvJBsGRT+pop7aE2KaB4XCzFfBBuMElVEChkAenKLcpRPPzSgkER4pCUJQ58xACipWnGIOH0h92VMYAIFIYHMUgePyfp7PKIPzwBCIOkTEojTlVBOvoPKzz9KCdG420vLQRZnAEBAsLRI22PopUGUEwxRkyaQ7AJP4mF4VWTShWPwiFj2vB42p1Sy2Ghc7nooRgPXVIWE68tnmHMjDHAG7bvMxKBAEEQbOdp9Xc+x9eMgY6BMbmFznzIyL9sAyeaon0bO6tmGcCAsDn37MymlIQJHiBwX3BMimUv9Kjw+LiWetjuvXlYScHbnbr7du3z549OwE1P1rpFItxCCQZAtYvVsSzKB/MPVOLPgYB4CP+FkKQ4g8c/RCKifpppbOLiIrMumZqL5bI4ZQc062SoMLD0DtYJohAYFT/jGaQEwWlnDJ8cQgMdJwrEQiGSVawra8Aa9zB3xeWuopMcPN20iLKJI7f69bxrxD+cFT45mExG4XAkBVDnuSbZFmx+lTpexwCvLAOQYotjJQXQElS8hqXEd/UL2ytp/ywSsjimSjIA0WC421VasFblUZ/qYoFlAJKCDjHzhgIqq8jWiBtoRP2GUXO9gUmr5zn1WRgRh+AlklgoI7UxeNAMA3ANwtDu2wMgtAcJA2B/AQ7xzMhwAOpOKNTl0dwiIFi13TQ4FOvLxoZpErfjZ0TnqIGbBGRquEUBQJvMGMYh0Cxg/TKMmGQQ+d4FgS+3R/uD3h7rWeEB9viecsMDWnIeu/qz7LEVKHt6vxy3ZFqJxqRHU7noXoUq+8VAhQOJSAgdoAdFGHuJC7Z3L9nF06BAF7Gaop5UfFtQmzjRyI56hkdXAmG/JCf1WuMDtbx+Rp+GC2bLb+Ee3nXR665zieBYBZEJkm5bLy5/AWpggYBJ9M7YS0tRdABngJBMfFUOj6GBN7NY3exF32gnnn5R4vmraFqNcNtiw78LsScMnMWrg4/3+IMJgTAfNdVtTD35C3KY22+xZMnT/79Ntlnw4kSrj+Cc0yDAOB9kzsBAp6oJ6EK2lkqmOAhHXqHjDu6tGscRnttbHSyDX40kGHEH5Hh43LcFO6wQ6yvunmaVA0jogbZ6suPJH/in4zc03QI3my+O8EKY+JcUjBEaA2b3FsbaEccjjm58lyyH2FC6PoCalpMyaKT6mGxhBHowKCrX78fK0dYF6t+p9OCbE40MC+//w5TydV3j+OV5errH2ZzW0dHJ1VxIktE2qbMH0cONHav9nznhsaJydpalH/qO3R+ZsREIgLfKQSeQaAI9ywiK5p8AfuYzb1/HAkQhLPEZsWHAALw6+ofy50IBO+raG4XsGHFTjxLrkvWMCMfYsWC2USvkTj6+vwSPqgTH63hiydJDV0XyXcmLE9iRh8JwRH5+w6lAFBtvxIyFZGvwF/YWZjfm1wKBNS3+vEEo20IOrCJUUHw9VaOHc5TwiCeBtlGa4jpfi/MqCE5aln0WMRLCNUR1FOGgYyUxHY+sIc+n6Eq7Ayel1q9pwgBF0vIeKULmrps7ugIPXwSAtaEJ9iml80ZAIJqsahKh9NBDBJP18TH5jUmqBIGbtGhvmykbUFmXN/16YJd2YEOQYZqVWwP8yItxQnFYYwScbpkPATwGUDg9fJKR1ODCAQEwmts2MxWi89Ur9HmR+lwOifZ+INdaI7YFZApQXjgmtleHrskzUtDQJs54Xp0Rgr6O2z6BnNLP9BSz1PCK+OBsMVijBIZuJAXhNC8Q0ElwMzZV3qOjSHQGphhWX2NHhJAOKErZrEhTbhcdKn2aJulz08Pbfg+3iA8w7Ip9iS0RiZrr3WJB8yWBARYRt7uYdsxHqgP1ItPSSyFCAw0UhhSIiIysyzvGRtNWAng4yFJFhDMflAgYGH+uxx3XRICv7G5xZVBX7PFSTbEzHCeltxpwRVk7rZAA3Gph6v6/CRGz3SosyAYukAL8rS5q6QeSoL/RKKE8Z+8P4r0FR8+Jvn8kdXj2WMlT4vZ4hG/qz4uIXh68lbvWn35l9zdImNwhYAmSP84V6wmgM8Qw4k3Simn4J8Tgww3E2yLWMsfWAIbS5SpmohAg2jxR0agE4l/iyKB8kRMtqqkiHkDWvmhGkgIPldzW29ndRDuEQiSdFBDQk6XoiFJkaya0RPkVJF9onTZRKKHCyug00WbehZaZec9X3BzuUaxaJqr6kJjfxK734iOoZLJYX1NQFBEP/BM72R/cq/IpIPdyZePL3X571NuvaEyKLuosBBKKnuFVKrYy07busPNneIJklSpJS4u1yiM/8mfX0cErV0aBLLFBGPIXAICfLH539B9dIAq/yV7WWm3i5KjL51/V5mtS9sUa527nD9UQtvV5IamTIO1LFCGkAMDuUZhtO9jfLDzMB0C2XRDaiBYsg5BcfMv2YuLrZsnVUk6YvIV52WI/1ALhKXumV4JuxIEmUi7Hpvb8Fw8b6QFBqS0unREhjwFglAJsLxWjUFQ3Lynulc72FxTlKQjIYBPVjx6Oj/ht8Rz8xqZKARXyaHm0+D01cNG9cAgIR1J6pIQFE9wQqJg3Jm1sxEINreeqO7VzuybhzlFOlIQIFNCp3hq85RLQFaXrwJBvDrL3jUQbhbbr8M1GpMFVSyMQkC1BdqX0plVadIIBGBZwGGKSsvbHPhPIB1HC3GZkjE5ecS8vg+bes3xGWJi/FfJGcmeFWlgRazBvclIi6sPx2io6C50RzEIilug1lxUBgcqdL2Y1SA4Ui3sC6gCQJGzL1e+zMbk/YqISJm2epbeP+C1ZCGVyuNXWgjC8jV80bGgh1vYe4dbTI46cVngRYrFz2HbjUCQrR69/ItLqqDjmyIRRmogIDhS6wqtBKH217OYvD1itFjPbIPu95jHSZcuxY1jEDCIVGnXTWvPhFj2feL2fDniO4w8GULqYRSCKu45eC+U4HO1SnU1TjXLMElG1gtfXr7bZAyqUfkPXYDiMVppjouP7hm74+ZynQVSsO8sbE6Inh1IEMRFhAod1SgbhYDai74Cx0FansvmfmM14JohQ6CEene3Er2IIkOrxWPckXtNpbMkBuOPQMTkejYmgiZy4oxyjVEIcPepshZPN4uwLojy4u0UCyHewfzyuxgGYv+ScAYsbupOpb9fRuq8EgjW2PYzSVpgM0UZjSgEm5HNR0/ebbI16DArFgs80sE8pacUDBkqKGegMDj16X9/l6juBtddP1jHf1S/EwiQM+CKZgSC6p8/LGsUYgVb9ZUaKKf4+YOOQidac0InDL8hnUHYc39dZfQLSF/tU1j3uBW2eA8c+leykoapa3CeUQj+OIosd2zQPmI1gPBZQpCDICnsYI5CQBXJr6QzMOvho65Of+rb3yH1yE+XtLyRcAaomU0vbgtyMgJcCFGY4vqiHilWcw/fvmHvGoEgW5XOACMDerpqOJBTn/53/aKeL0V1Ch9sAWVN2Bk8rPLTSRuZuC0Ac/6BEYivePirHili7+67/x7FIKC8BDsDiAwcbrYJh5L+BO2/SYbRn0WzABHz0YqMDMgZBFYSguKW7LKanY1263/I5X5QEGCuMsupFh2CHHevaJFBPjmYf0ba0R/FMYh4US7SDPPzBAQwCTbzJ2/fRFDozJ5sYrsaOQezRwHYxxgEUWeA+eM8Mb9wOO0zBn5tsh/9yZ6IllamdGdAaYs4BMAD2Po9rlKrfgjCAm5R6uBrLBtTu0ocAizVSGeQVb/RnNBaUK+pr+ZMCX+QqnWNsIigOwNVeIqYw9cMFDFi3rYhUQAjmj05OdnaMrJRCCQvwObVZVWpoYIeh26e/lTYqxUQzynhz1HRHp+xgu3FkchAhOxNapCtvu50GAIsIOHWsw7tPnUIhS1EobNAnclFZJicC01AIH5DVGroN5oyh6k1/1y+k+D8IrsdbVHOwqKjKPJ0KINOj8HmvI3HtT3sFVhACIrf/fcDCSiBvY2npGC1CGjAB0ABiwt4YcfECyQgCJ0BfIx+I8xneZzIZgzG7cW9NmkKBGRtG1taqKtARAZZ6Qwov5qf8PB41OpDnOLDotx6hpMym+qsHEBh6/EHTJLildfpGVVxCIB7HylnIB/2orJZvvaA00TR/ZqlpR5IxJkYNMaiyS7mDPgJNGITdXEL6F6ksUYQ2hKeMMAoGI8/ZMOm7hgEgntHnAH+RhBiUHLl452upcksVfxhtysfPuBwaGqZvLFg+SvJ2GQXAmcZKGuH/K2Ye0sQqNMn8VlHnNjJIwouooBKgBB4jTgE1XsSgWe6w7ECLPjIrGZePDzTdrvd4d/QhT2BT56VQYlrcAhNvNh4H3MGNCo+JoLTrHSqQu4ZQOAOhKArK1myQpMf9OUBZaDGnmXFIBDcW+pZVzoDVHkdA7lr33X/DrZcD+RT6cW5kRP8GHvJi1OcAf2TuAs1q6AJdLUr8mqRST6fnm/Dx+bEIRC/ISMDij4y7HM1DPC8yvApaGYQ9K8ZgqCvniXsHIhD9YkXP5HO4J2KDISRlmj46uEDSKU8lrza9hOiYA3xtCiPCiI6BJyIQT0zirozEGkSL8TAU/GrbfSv3nIZxyB8XDfqXInjE9xjtRJJE0lnQNJU1Qc8JAdL4HIHfSQ7j+dUy9/xmnEINv+IRwaR35A/Q4vOjzxU/DqlZA76eqtzyaJt2jKBkeYMGDc1tomgPcQEZ6zQo6FALQEepe1jEPwpeHHUGei5wqbSg/BIyvXBdXXis1jhybi2gxs5yR8W7x1hg5WMDHoT0VO2w3uuUrAtawwEQjPEiYvRhZD7a4H0LOYMdOFl1dL3brrbl+uwSpd8RvUdoymAX2zSIKuvfwg5q4oM9DODVDmKdk3nm5E5N6x0QLCIHfEI1ZNOmjPQpSVOdNXGuT4x/jlAF5Z1sx/2H3I3A8cKua9XxjkDiZ7cR44VvqgBKNExS0kUmpj5j/KCYvEN/l/oDJI3uMVRo9aA7a6b15dQHGgIUP2KVjv1m37WagYRZyDFH6f2fIcAhYwV/0MCAvAEWxAZ2L7cTJ2SMw9kfkK7WdcWL/TyLW0LAsZidJ44nZ9Sffgm3Rko8dK2UDdb4cfAQeooNCdSIDCohJ7iDDQhPqHvWTOb+WvKH5RMNzwnwOEyblBCc0TU9+RZqjPQRAtoxuygx4dSCMuJ4X8CAtd0bCd0BmPKOyUrPI2PDPfIvS6nEHSVdvEBX0D9m2T0MGWG+6ijkUFCwjaFU85RQBSoIp6EwB32Dsz1Rroz0KSECyRwwtHWr4cegfVXZpaODvBxIoL68qFqscggKfLMqDNaXrzw/2MQiPdPUST6GT7PR9UWwHmNOc/tYpIxJSfgLW95fCgrDaZJ6Ro8Rm8izRlEpIT7p89+BgeLgmBhQYdAPuRnrMjzfNQmAmd0HRkUX+0Jdan7nU5F9EQvC54aZdE5u81xhjoysXOKhIAq9wKCUiA06ZTLePIkw6Z6qLiXdiLbBWX7QCSMzfW8PFI9E2k7Q2mcsdAvJgxB8fOzZ9ixWoycU3Pab4T51LzYTem2t40rD6dui4uhtgtVzKhT5K1W3vP80nkW+gXE83i/n+zeFE3wZ/9GJvyQIAiucZVtOUKkEoTdS3QwSkj7rLAf+ZrEy0/4oV2nsqV4ytEZFl4cQoMfy4s7dx3MQHhEuBOqqTNsPwxlnDO4lDRJlaV0PRl2n/UbXuh7m5ryXk08TQvEnZBhX5T6XmdYNkEahQdo5PN5n44rI0Jwdm5Y2Kpwc9LV60vw+/w8eoyCgpguejoE19rpEts/QGc1nXNPAVPRQDRA4Em5/tWsdIaepoSn7/t6n7OUMPt1vRlb2g6SF0I9wNYZJ9qHkhc+y6OV1ODkxuUlTyeDeZkeLsIgkzwyUxx/d5lDg04TSxpaS1rbs0/xVuJJix3QcPMXP91MF2SCKglmpZkjP2hmGtfe75ZJyIVMTUsbqj6FywjRrQaooEftp39Xa19CEiesXXBvERGVku9x1+wFNChFODQT2vj3FapSfzYCwQWtbUMb9lXtlD6Oa0/Mj5erbqoI9G9fcSyNK4zjKpLXTpm0xj8+euzXz8zSXO5aV7zURX85aLUCfsDLJb59nXdOZf7/USW4sqhbdx3EXbj+/78QIDpwCVcyRvyg0bx+1/+3C6bnm+c55e//AREqA57xRiKK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C3EC-B0D4-4E1F-9802-BB1053DA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9601" y="242836"/>
            <a:ext cx="2744570" cy="1507067"/>
          </a:xfrm>
        </p:spPr>
        <p:txBody>
          <a:bodyPr/>
          <a:lstStyle/>
          <a:p>
            <a:r>
              <a:rPr lang="en-GB" dirty="0"/>
              <a:t>Addition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9844E8-8671-4FCA-A46E-59390A541C3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21491" y="2701940"/>
            <a:ext cx="5150053" cy="24359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E27ABE-CBF7-4AE5-B5CC-C0F56F096B5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6277" y="1548951"/>
            <a:ext cx="5864287" cy="45843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3542F7-3708-4A4D-862F-2E576C7F9B8F}"/>
              </a:ext>
            </a:extLst>
          </p:cNvPr>
          <p:cNvSpPr txBox="1"/>
          <p:nvPr/>
        </p:nvSpPr>
        <p:spPr>
          <a:xfrm>
            <a:off x="416277" y="580872"/>
            <a:ext cx="4563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Starting with a method resembling the one taught in Year 2...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434340-CDBC-4586-96AB-EBBACB2CE736}"/>
              </a:ext>
            </a:extLst>
          </p:cNvPr>
          <p:cNvSpPr txBox="1"/>
          <p:nvPr/>
        </p:nvSpPr>
        <p:spPr>
          <a:xfrm>
            <a:off x="6430226" y="2126610"/>
            <a:ext cx="6229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…we then move onto a more formal method</a:t>
            </a:r>
          </a:p>
        </p:txBody>
      </p:sp>
    </p:spTree>
    <p:extLst>
      <p:ext uri="{BB962C8B-B14F-4D97-AF65-F5344CB8AC3E}">
        <p14:creationId xmlns:p14="http://schemas.microsoft.com/office/powerpoint/2010/main" val="2489777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C3EC-B0D4-4E1F-9802-BB1053DA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96" y="46115"/>
            <a:ext cx="8534400" cy="1507067"/>
          </a:xfrm>
        </p:spPr>
        <p:txBody>
          <a:bodyPr/>
          <a:lstStyle/>
          <a:p>
            <a:r>
              <a:rPr lang="en-GB" dirty="0"/>
              <a:t>Subtraction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EABB30-C043-48AC-981E-434910821FD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677" y="2805631"/>
            <a:ext cx="5071942" cy="20959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9DA6A1-F998-418C-A500-0461F89C815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0" y="1155925"/>
            <a:ext cx="4921897" cy="17709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8C8575-5ADD-4E9C-9683-2E1896D4500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9435" y="4622852"/>
            <a:ext cx="5696323" cy="19487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47A323-A629-40E4-B58B-59B3A08B1A02}"/>
              </a:ext>
            </a:extLst>
          </p:cNvPr>
          <p:cNvSpPr txBox="1"/>
          <p:nvPr/>
        </p:nvSpPr>
        <p:spPr>
          <a:xfrm>
            <a:off x="473197" y="1527072"/>
            <a:ext cx="51564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children will start by using a number line and jumping in given amount backwards to find the answer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108C45-BCE1-4367-9098-3BEF13BBD380}"/>
              </a:ext>
            </a:extLst>
          </p:cNvPr>
          <p:cNvSpPr txBox="1"/>
          <p:nvPr/>
        </p:nvSpPr>
        <p:spPr>
          <a:xfrm>
            <a:off x="5995116" y="323293"/>
            <a:ext cx="6196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They will then move onto a formal method of subtraction which they will lay out in a column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A38473-8020-458A-BDE3-E05F04119501}"/>
              </a:ext>
            </a:extLst>
          </p:cNvPr>
          <p:cNvSpPr txBox="1"/>
          <p:nvPr/>
        </p:nvSpPr>
        <p:spPr>
          <a:xfrm>
            <a:off x="6096000" y="3399495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Nearer the end of the year, the children will move onto the column method of subtraction where they will need to carry numbers over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1AD10-378C-F38D-9952-8C9B9FE7AF57}"/>
              </a:ext>
            </a:extLst>
          </p:cNvPr>
          <p:cNvSpPr txBox="1"/>
          <p:nvPr/>
        </p:nvSpPr>
        <p:spPr>
          <a:xfrm>
            <a:off x="473196" y="5004903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*They should be familiar with this method from Year 2</a:t>
            </a:r>
          </a:p>
        </p:txBody>
      </p:sp>
    </p:spTree>
    <p:extLst>
      <p:ext uri="{BB962C8B-B14F-4D97-AF65-F5344CB8AC3E}">
        <p14:creationId xmlns:p14="http://schemas.microsoft.com/office/powerpoint/2010/main" val="845243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C3EC-B0D4-4E1F-9802-BB1053DA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56" y="0"/>
            <a:ext cx="8534400" cy="1507067"/>
          </a:xfrm>
        </p:spPr>
        <p:txBody>
          <a:bodyPr/>
          <a:lstStyle/>
          <a:p>
            <a:r>
              <a:rPr lang="en-GB" dirty="0"/>
              <a:t>Multiplication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427D67-1B6B-408E-8CD4-AC9D4CF380A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17029" y="2190794"/>
            <a:ext cx="2580689" cy="1358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6985CA-4CE2-47EF-BF3D-05928C77A8B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9313" y="4900786"/>
            <a:ext cx="4107767" cy="18663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BE6C2F-4D0F-4F5C-9AD2-74912AE5F97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37088" y="1240468"/>
            <a:ext cx="4415382" cy="19531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891684-774B-485D-A4E5-2EF19057847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243" y="4739569"/>
            <a:ext cx="5675732" cy="17553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36C8B3-16C8-467F-B563-0850DBE4017E}"/>
              </a:ext>
            </a:extLst>
          </p:cNvPr>
          <p:cNvSpPr txBox="1"/>
          <p:nvPr/>
        </p:nvSpPr>
        <p:spPr>
          <a:xfrm>
            <a:off x="323556" y="1239421"/>
            <a:ext cx="5772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They will start by making simple jumps on a number line. They should be familiar with this from Year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5D4DB-3906-4268-BB98-49C1B93ADB67}"/>
              </a:ext>
            </a:extLst>
          </p:cNvPr>
          <p:cNvSpPr txBox="1"/>
          <p:nvPr/>
        </p:nvSpPr>
        <p:spPr>
          <a:xfrm>
            <a:off x="277659" y="3549051"/>
            <a:ext cx="5675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grid method helps children understand the place value involved in multiplying a 2-digit number by a 1-digit number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40608A-65AF-4327-996C-9DCFDC84B341}"/>
              </a:ext>
            </a:extLst>
          </p:cNvPr>
          <p:cNvSpPr txBox="1"/>
          <p:nvPr/>
        </p:nvSpPr>
        <p:spPr>
          <a:xfrm>
            <a:off x="6256166" y="368876"/>
            <a:ext cx="5935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expanded short method shows each step of the solution to ensure they spot any mistakes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66D93-EE70-4A5D-8A44-AE14342D3F8A}"/>
              </a:ext>
            </a:extLst>
          </p:cNvPr>
          <p:cNvSpPr txBox="1"/>
          <p:nvPr/>
        </p:nvSpPr>
        <p:spPr>
          <a:xfrm>
            <a:off x="6256167" y="3551046"/>
            <a:ext cx="5935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By the end of the year, the children will be able to confidently use the formal short method of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2498493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3543A10-04EE-49E0-A9DE-22E1FAB9A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D4C3EC-B0D4-4E1F-9802-BB1053DA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675" y="658280"/>
            <a:ext cx="2434317" cy="92815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dirty="0"/>
              <a:t>Division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75DBDC-AC4E-4A10-91F4-CEFDAA3F41EF}"/>
              </a:ext>
            </a:extLst>
          </p:cNvPr>
          <p:cNvSpPr txBox="1"/>
          <p:nvPr/>
        </p:nvSpPr>
        <p:spPr>
          <a:xfrm>
            <a:off x="590675" y="1787516"/>
            <a:ext cx="5076230" cy="91440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2400" dirty="0"/>
              <a:t>The children will start by using a number line and jumping back in groups</a:t>
            </a:r>
            <a:r>
              <a:rPr lang="en-US" sz="2400" cap="all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529A4-5A2D-4793-8C8A-3034DDDA56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0566" y="2602328"/>
            <a:ext cx="5454122" cy="2290963"/>
          </a:xfrm>
          <a:prstGeom prst="roundRect">
            <a:avLst>
              <a:gd name="adj" fmla="val 6267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57E63F-2D05-4CEB-B4EB-3B276E87738B}"/>
              </a:ext>
            </a:extLst>
          </p:cNvPr>
          <p:cNvSpPr txBox="1"/>
          <p:nvPr/>
        </p:nvSpPr>
        <p:spPr>
          <a:xfrm>
            <a:off x="6651039" y="864186"/>
            <a:ext cx="5397305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Other methods include: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Sharing/grouping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Using place-value counters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Exchanging a ten for ten ones</a:t>
            </a:r>
          </a:p>
        </p:txBody>
      </p:sp>
    </p:spTree>
    <p:extLst>
      <p:ext uri="{BB962C8B-B14F-4D97-AF65-F5344CB8AC3E}">
        <p14:creationId xmlns:p14="http://schemas.microsoft.com/office/powerpoint/2010/main" val="1215996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6E76-7FAB-4DAE-8733-203A25865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6143423" cy="1456267"/>
          </a:xfrm>
        </p:spPr>
        <p:txBody>
          <a:bodyPr>
            <a:normAutofit/>
          </a:bodyPr>
          <a:lstStyle/>
          <a:p>
            <a:r>
              <a:rPr lang="en-GB" dirty="0"/>
              <a:t>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B5E46-56D5-4789-9272-94509D57A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7218333" cy="36491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Friday afternoons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Largely practical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Term topic: Forces and Magnets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Focus skill: to conduct a fair test</a:t>
            </a:r>
          </a:p>
        </p:txBody>
      </p:sp>
      <p:pic>
        <p:nvPicPr>
          <p:cNvPr id="7" name="Picture 6" descr="A colorful spiraling lines on a dark background&#10;&#10;AI-generated content may be incorrect.">
            <a:extLst>
              <a:ext uri="{FF2B5EF4-FFF2-40B4-BE49-F238E27FC236}">
                <a16:creationId xmlns:a16="http://schemas.microsoft.com/office/drawing/2014/main" id="{05C53793-0721-8BD8-146D-E22F62752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3846" r="4993" b="4"/>
          <a:stretch>
            <a:fillRect/>
          </a:stretch>
        </p:blipFill>
        <p:spPr>
          <a:xfrm>
            <a:off x="8888133" y="4144246"/>
            <a:ext cx="3302966" cy="2717299"/>
          </a:xfrm>
          <a:custGeom>
            <a:avLst/>
            <a:gdLst/>
            <a:ahLst/>
            <a:cxnLst/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B25CAD-A790-499A-926B-116E1091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3" name="Freeform 98">
              <a:extLst>
                <a:ext uri="{FF2B5EF4-FFF2-40B4-BE49-F238E27FC236}">
                  <a16:creationId xmlns:a16="http://schemas.microsoft.com/office/drawing/2014/main" id="{76E29510-9A59-43B9-BA40-BF403A9F6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41DCF14-C3EC-4A84-9BCB-CE7374306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23473CE-82AD-4D8D-A232-68772F8249A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C67ADA3-E620-4348-8071-F9721E422B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21526D8-6171-42B9-BB1D-D4EBD07C9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918272C-9574-485F-8DBA-E779254B6C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14CAA3E-D915-4597-85D4-DF416AF539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749FF6F-6DEA-46A3-A01C-82BD294181C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853F97E-C428-43BB-903E-E63D7A05DE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D4EE22F-D9F6-499B-8595-2CA950937E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0A598804-7127-47FC-8A02-C6E2FD0D7A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2A35C24-2BAE-4314-BBF5-81A17F92E1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3A33BF9-E8C7-47A3-BFF6-5419153F72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B8707F62-2F29-4FF0-A976-55E1996003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D9DB8BF-BBA2-4465-8B80-B354B3A5BA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C237BA7-462C-4ABE-B089-4C8938F821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E14D5F33-8377-427F-B4D1-8B783BF48E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8114C18-86CF-412F-81BD-4856E83CDB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CF1CFD5-877F-4D23-9186-ABBE606058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FD718FB9-83BB-4BFB-ACF6-7D0A681BB7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99B007F5-E4FE-4A8F-813F-CC2740BD2E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1345DFB-742B-4F09-B75A-05377FD401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B4845AC-E70E-40A2-9491-05B2DBB92D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4111F64-514D-4447-86EB-D6654552481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B20169F1-F2D1-4726-8423-DBB5FE0714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69F80247-CF53-4374-81E2-475BDD5210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FA5F5D72-947B-414E-8FDD-BBA2BCB95B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C3AECE77-F2AF-4FCA-9C0E-A3E154EF49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357807F-7199-418E-A0A9-B64105ECD2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374400BB-9AFD-4FE0-890E-888B089C26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B161EE8-5F23-490A-9728-F35D68DF90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F4E71C7-716A-43DB-8B25-45D376E5D1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CC85AEA-CCD1-4DF7-8916-0F72027ED7C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2135A1AE-41A5-4D62-8EDA-7E2AE30EF6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F3CFD903-54FF-40B5-8645-48F3E463AE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50B0D3E-699D-4045-9BD5-B4CF69C20B2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430A3E5-50DB-4A25-A497-A9AABF4CD8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1B0E32C-6B1D-4061-8FE9-49FE8F48E2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933DD09-EE89-4852-AAB4-7C42FEB01C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211394FF-3D41-4AC3-BF43-D84C4453F9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8E419255-A9D6-42DD-A394-F5330A6F36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7B92B858-83FE-42E7-B526-734880D077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AC09C3A-8718-4FF6-89BE-385091356D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1ACA67A3-5C58-4B01-9A72-136D48845E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9C479D8B-24CE-4B25-A4B4-1D411A45029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9BF48C75-7374-42F2-A159-526789C343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809A4AF-4DE5-4BEA-9D5A-A5236E9AF3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3EF6033-DAB6-40AE-904A-9B445DBD6E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B6FAF6D3-9004-48E4-9A1F-BF36CEF7C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45BF9CAE-C7FC-4A40-83EC-8D4FA543E0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C9D1F7A5-8E54-4E36-9FBB-68F82877C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2E9B55B9-3B64-43D0-B20B-63D1E69CE3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AD5DB75D-0B80-49D5-ABF8-FB393DC83B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3F5F929-EAAF-471A-9E35-6DCDC3566C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E4C2BEB3-0299-4A25-830D-6E2DF9FDC8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04E342A0-615D-466D-9404-CA8BBCEEFC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6BDFFE1C-1E19-4EF4-A1B2-204A04E341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6731123C-8680-4E7A-AF54-969919D30C5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8F1F0F71-5F67-496A-85EC-C8272FC6DE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4EE0D13E-74B4-46D8-9CEB-993A9B02BB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BC0AC4E-E40A-4D25-B178-B28024D5DB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A143B7E6-35F6-4AAF-B75E-D0E3B1CC3B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DAAF768-2A67-4FCC-B682-7B14D46993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A5A9193-6968-40A2-9E95-40B9A300A1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85F665EA-A27F-453A-9F57-4D4B9CE646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4F6B94B3-C73B-4B26-A066-A4A6EB6920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2C87A408-F5B1-4397-9A9F-65844D7EFB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9AC2E82-FE6E-420B-9AB8-7939E196CE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BAE5E1C4-5F11-44DF-9A63-A3AB706FCC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3236581D-1127-4822-B364-203311850B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CF6AFBC9-9C55-4BB4-8DD3-CBFB9D9596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3312F76C-C542-4FF1-88A9-12DED608E7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AC1AEC1F-364C-4A2C-8798-18571170F7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4960AF63-51EE-4474-9693-18C3FFC5F5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1E186998-8FFC-4B8E-9664-A3EB3DA93F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A00B2A7C-644E-4B02-8949-68AC413D14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0923CE8B-E88E-4585-A698-30BB686DFED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21148CFA-ECD4-4847-91CE-7E8206F840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DFAB4226-9991-4F5E-B43B-D873A909D2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C8548911-9FE4-446D-BD3E-DC72AEF2D6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11B40AE-63DC-41CA-B0D1-EF99F055F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95" name="Freeform 17">
              <a:extLst>
                <a:ext uri="{FF2B5EF4-FFF2-40B4-BE49-F238E27FC236}">
                  <a16:creationId xmlns:a16="http://schemas.microsoft.com/office/drawing/2014/main" id="{07BB2A43-A75C-4A17-B68F-E6AB75EE03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0A0BDF4-301A-4EE4-A77D-BD245F18EE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C4924D57-94BA-40F5-BF53-9B23F7213F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A14F8BCB-338A-49F5-BB9D-626C7A0CC9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DEFC0D9E-285A-4D86-8A71-B985BA8335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57015B3C-B28A-40F0-B53A-91B3B9C5FA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1DFD7530-F83D-4D23-9B1F-F8DA8CD5AF9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4DC34F9A-64D4-48B5-8E5A-ED0E3392539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3ED77B99-47E0-4D0B-B185-7F5E1B61C0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EC09C835-22F6-4E14-9BBE-11DD233346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A02419A0-4AA5-4985-B606-94268DE415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1503FA27-7544-400B-8706-FE12A9B316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DD404C57-DD6C-454E-BE13-90369095B1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5ABEA11C-C6F5-4FAB-9F3F-384EF23D6C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7CAEDBBC-2C01-496B-929B-849F1CB534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2894D4ED-61CE-46A2-9092-A00B9E8377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1C5D0262-1B14-45D6-937F-B6D6A915DC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3C7684CB-4F98-4EC9-A35B-1E903CEE66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C25B956-861C-47EE-9D4D-E31C24538E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3DD61AAC-D277-4D2E-AB51-8DDB489040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4A4BA2A9-697F-45E1-8363-5E61A4207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FD517C0E-A6EE-4A86-9F4C-434CD71915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98C170BA-831C-4BA4-A286-65E66E9C46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0EAA6EC5-E2BD-492B-9A8B-C27A76AC6C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8485DB25-AEEB-4180-9A14-2CEB267D4F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807A4361-79A5-47AA-98FE-01640EE424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F672975E-CAD3-46F3-BDA2-902C8237DC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15679262-AA08-4D50-AB3F-E6F9B4D1D8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1E32D5A-0C93-4E13-B049-914A2F1D299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941EC8F6-AF84-43B6-9400-F73F6FBADE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E75F074A-16C0-4748-BD13-64A7C32F6A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ECB3D608-CA7C-470E-9AAA-8389005F536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7AB4FD7D-4E8A-4455-933E-99E52E0B490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7416DF40-A568-431F-B63F-C32A9175B8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1B25E07C-A0EC-4DCF-88EC-51BB5C3FC3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96C7DC41-3ADA-4989-AE2A-0F8D9DFCC9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6AE2AB88-5EAC-41EC-98BF-FACD6A2115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94E0B17E-9282-4983-AEB1-2B123998A3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986E83F1-9CCB-448B-89C9-F55B273BFC0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21D911-2A84-468C-9244-743E3E18D73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B29971DC-3B38-4403-ABC9-880A06EBAC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F2D65D61-4C71-4851-B377-83369B3889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804A736D-4A39-4E06-B7A7-2217CEB4ECE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33B1531E-B3AC-480D-A8CD-836E8C1788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CF076B49-2AA3-4C05-9E50-CFF913718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FE506FE5-22A7-42E7-BEB9-5442E79184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5D634CEF-DD74-4EC0-B7F4-3884BAF10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4AD2728-E4B9-487D-A682-5E21DD15BB7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C422CD3C-92C4-473C-9E31-85A594F6BE2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71509C2B-9D23-4008-B6A1-2407688209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007ACD51-E44F-4AF8-8F61-F276D71343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EF5BDAF9-2B69-4209-BE1F-6C5D8A1DFF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9DA27782-8E1F-422F-B106-31C0E1216D5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8E8A221D-84EC-47C2-A895-8253858153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F08A0E1C-6626-4DD8-83BE-E83E2DFC84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7360D67F-521C-4D9A-B2B1-392386EA51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F29669A1-CC36-41F4-B0F1-B720DB9894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7DC3ADA6-152F-4D7B-9ABD-30DC8F7A2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1F6CA5EE-56FA-4EF7-9EC7-BC3FB217ED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703F9222-217B-48EB-8878-EC0B32E322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B48B9A73-A26B-43DB-9BB2-5658871FEA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EDF9DD53-6F04-4203-B61A-240676B7FD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01065752-DE28-425C-8987-168FE9F510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4B78A37C-B329-45F9-AF83-26D5CD82654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FB70B126-9812-487A-AB78-CBCB1B32D7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62A622F7-EC16-4F46-83B7-7A7DBCF99A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5607D488-F3A1-4FF6-9C5C-B4C1E147A2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FDD48CAD-8E9A-434C-9F7E-6031DA9A6A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F70B9979-DEC4-48B9-9462-E3631AC96A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ADB15ACD-534F-474C-8B1A-8F5B94AEF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8DFFE368-637C-4309-ABAC-BDCED29B6B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7D3E8255-AD5A-48F8-B948-7BF97DBEE7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784682BD-D253-4704-BB29-6D9C7D3006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34113DE4-AE89-4F45-9B12-61B04E3E78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8437CF76-AF2F-46BC-9579-872625F1AB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AF2AF364-8140-40A5-9AC8-00C03DA479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AFBA166C-DB92-475D-B0D3-1F7EB2B81A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583F60B4-E774-4D4F-BC7C-A171BB61743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EF18C06C-0984-4FAA-952A-9CBFC0F95C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BDE44802-FF06-46DC-9F7E-D2A329BB2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Picture 4" descr="A cartoon of a child thinking&#10;&#10;AI-generated content may be incorrect.">
            <a:extLst>
              <a:ext uri="{FF2B5EF4-FFF2-40B4-BE49-F238E27FC236}">
                <a16:creationId xmlns:a16="http://schemas.microsoft.com/office/drawing/2014/main" id="{7BC760C8-77A5-BD93-1844-E090D3A5E1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5613" b="23721"/>
          <a:stretch>
            <a:fillRect/>
          </a:stretch>
        </p:blipFill>
        <p:spPr>
          <a:xfrm>
            <a:off x="8055588" y="-3863"/>
            <a:ext cx="4132754" cy="3445946"/>
          </a:xfrm>
          <a:custGeom>
            <a:avLst/>
            <a:gdLst/>
            <a:ahLst/>
            <a:cxnLst/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0158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F6A9299-1D12-47E2-9DD4-03342553C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BD94887-6A10-4F62-8EE1-B2BCFA1F3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-1786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3D512BA-228A-4979-9312-ACD246E1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A2143F9-5E2F-448B-A766-36F1FE6C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Online Safety</a:t>
            </a:r>
            <a:endParaRPr lang="en-US"/>
          </a:p>
        </p:txBody>
      </p:sp>
      <p:graphicFrame>
        <p:nvGraphicFramePr>
          <p:cNvPr id="16" name="Content Placeholder 4">
            <a:extLst>
              <a:ext uri="{FF2B5EF4-FFF2-40B4-BE49-F238E27FC236}">
                <a16:creationId xmlns:a16="http://schemas.microsoft.com/office/drawing/2014/main" id="{9B6B4A46-2C80-1C99-9A20-E5342EE420E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1738729"/>
              </p:ext>
            </p:extLst>
          </p:nvPr>
        </p:nvGraphicFramePr>
        <p:xfrm>
          <a:off x="685801" y="2142067"/>
          <a:ext cx="10131425" cy="364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447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2476583-CC33-45CE-B51B-215B5673C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A2143F9-5E2F-448B-A766-36F1FE6C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Online </a:t>
            </a:r>
            <a:r>
              <a:rPr lang="en-US" dirty="0" err="1"/>
              <a:t>SafetY</a:t>
            </a:r>
            <a:endParaRPr lang="en-US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C1AD1759-41C3-1BDF-08AD-7964B37D1C6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12056259"/>
              </p:ext>
            </p:extLst>
          </p:nvPr>
        </p:nvGraphicFramePr>
        <p:xfrm>
          <a:off x="685800" y="2065867"/>
          <a:ext cx="11008895" cy="4371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74458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6E76-7FAB-4DAE-8733-203A25865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04649"/>
            <a:ext cx="8534400" cy="1507067"/>
          </a:xfrm>
        </p:spPr>
        <p:txBody>
          <a:bodyPr/>
          <a:lstStyle/>
          <a:p>
            <a:r>
              <a:rPr lang="en-GB" dirty="0"/>
              <a:t>Art, DT, IT, Music</a:t>
            </a:r>
          </a:p>
        </p:txBody>
      </p:sp>
      <p:graphicFrame>
        <p:nvGraphicFramePr>
          <p:cNvPr id="6148" name="Content Placeholder 2">
            <a:extLst>
              <a:ext uri="{FF2B5EF4-FFF2-40B4-BE49-F238E27FC236}">
                <a16:creationId xmlns:a16="http://schemas.microsoft.com/office/drawing/2014/main" id="{D17533D2-55D1-CE75-DDFE-1C7B9938FA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27664"/>
              </p:ext>
            </p:extLst>
          </p:nvPr>
        </p:nvGraphicFramePr>
        <p:xfrm>
          <a:off x="281389" y="2517085"/>
          <a:ext cx="11875017" cy="5433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146" name="Picture 2" descr="Wassily Kandinsky — 610 artworks, biography, books, quotes, articles">
            <a:extLst>
              <a:ext uri="{FF2B5EF4-FFF2-40B4-BE49-F238E27FC236}">
                <a16:creationId xmlns:a16="http://schemas.microsoft.com/office/drawing/2014/main" id="{7FB0DA43-3AFF-4BED-91BC-009D33E7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611" y="199280"/>
            <a:ext cx="2709195" cy="2014270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73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6E76-7FAB-4DAE-8733-203A25865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en-GB" dirty="0"/>
              <a:t>Wellbeing</a:t>
            </a:r>
          </a:p>
        </p:txBody>
      </p:sp>
      <p:pic>
        <p:nvPicPr>
          <p:cNvPr id="7170" name="Picture 2" descr="South Cumbria Pupil Referral Unit » Well Being">
            <a:extLst>
              <a:ext uri="{FF2B5EF4-FFF2-40B4-BE49-F238E27FC236}">
                <a16:creationId xmlns:a16="http://schemas.microsoft.com/office/drawing/2014/main" id="{72F1C58F-BB82-4067-B5E0-C15C81F40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7" r="23167"/>
          <a:stretch>
            <a:fillRect/>
          </a:stretch>
        </p:blipFill>
        <p:spPr bwMode="auto">
          <a:xfrm>
            <a:off x="20" y="975"/>
            <a:ext cx="75529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B5E46-56D5-4789-9272-94509D57A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PE (Tuesday afternoons)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PSHE: British Values, friendships, emotions and anti-bullying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Wellbeing+: Local animals focus on birds &amp; hedgehogs</a:t>
            </a:r>
          </a:p>
        </p:txBody>
      </p:sp>
    </p:spTree>
    <p:extLst>
      <p:ext uri="{BB962C8B-B14F-4D97-AF65-F5344CB8AC3E}">
        <p14:creationId xmlns:p14="http://schemas.microsoft.com/office/powerpoint/2010/main" val="1090335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00ADF-C3D2-4C17-B819-D2ADD735F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842" y="169218"/>
            <a:ext cx="7379370" cy="871035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b="1" u="sng" dirty="0"/>
              <a:t>Emotional Literacy Programme - NCPS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BF43FC-ED62-411E-AFAB-AD94D36D15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841" y="1402732"/>
            <a:ext cx="8868879" cy="5203808"/>
          </a:xfrm>
        </p:spPr>
        <p:txBody>
          <a:bodyPr>
            <a:normAutofit fontScale="25000" lnSpcReduction="20000"/>
          </a:bodyPr>
          <a:lstStyle/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kern="0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sz="8000" b="1" kern="0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EXPRESSING EMOTIONS</a:t>
            </a: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kern="0" cap="none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Students can share how they are feeling using the visual the ‘feelings thermometer’.</a:t>
            </a:r>
            <a:endParaRPr lang="en-GB" sz="8000" kern="0" cap="none" spc="10" dirty="0"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endParaRPr lang="en-GB" sz="8000" b="1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2. Emotion Vocabulary Building</a:t>
            </a:r>
            <a:endParaRPr lang="en-GB" sz="8000" b="1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kern="0" cap="none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Introduced to  new emotion words each week and discuss their meanings and expressions. </a:t>
            </a:r>
          </a:p>
          <a:p>
            <a:pPr marL="457200" algn="l">
              <a:spcAft>
                <a:spcPts val="600"/>
              </a:spcAft>
            </a:pPr>
            <a:endParaRPr lang="en-GB" sz="8000" kern="0" cap="none" spc="1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3. Mindfulness Activities</a:t>
            </a: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kern="0" cap="none" dirty="0">
                <a:ea typeface="Times New Roman" panose="02020603050405020304" pitchFamily="18" charset="0"/>
                <a:cs typeface="Times New Roman" panose="02020603050405020304" pitchFamily="18" charset="0"/>
              </a:rPr>
              <a:t>Each day </a:t>
            </a:r>
            <a:r>
              <a:rPr lang="en-GB" sz="8000" kern="0" cap="none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there will be short mindfulness exercises like deep breathing or guided imagery to help children manage stress and anxiety. </a:t>
            </a:r>
            <a:endParaRPr lang="en-GB" sz="8000" kern="100" cap="none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endParaRPr lang="en-GB" sz="8000" b="1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4. Calming Down Strategies</a:t>
            </a:r>
            <a:endParaRPr lang="en-GB" sz="8000" b="1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r>
              <a:rPr lang="en-GB" sz="8000" kern="0" cap="none" spc="10" dirty="0">
                <a:ea typeface="Times New Roman" panose="02020603050405020304" pitchFamily="18" charset="0"/>
                <a:cs typeface="Times New Roman" panose="02020603050405020304" pitchFamily="18" charset="0"/>
              </a:rPr>
              <a:t>Children will be taught specific techniques for calming down when they are feeling overwhelmed, such as counting to ten or taking a break.  The class has a calm corner. V</a:t>
            </a:r>
            <a:r>
              <a:rPr lang="en-GB" sz="8000" kern="0" cap="none" spc="10" dirty="0">
                <a:ea typeface="Calibri" panose="020F0502020204030204" pitchFamily="34" charset="0"/>
                <a:cs typeface="Times New Roman" panose="02020603050405020304" pitchFamily="18" charset="0"/>
              </a:rPr>
              <a:t>isual timetable-daily routines are embedded.</a:t>
            </a:r>
            <a:endParaRPr lang="en-GB" sz="8000" kern="100" cap="none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spcAft>
                <a:spcPts val="600"/>
              </a:spcAft>
            </a:pPr>
            <a:endParaRPr lang="en-GB" sz="8000" kern="100" cap="none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spcAft>
                <a:spcPts val="600"/>
              </a:spcAft>
              <a:tabLst>
                <a:tab pos="457200" algn="l"/>
              </a:tabLst>
            </a:pPr>
            <a:endParaRPr lang="en-GB" sz="8000" b="1" kern="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GB" dirty="0"/>
          </a:p>
        </p:txBody>
      </p:sp>
      <p:pic>
        <p:nvPicPr>
          <p:cNvPr id="4" name="Content Placeholder 4" descr="A poster with different colored circles&#10;&#10;Description automatically generated with medium confidence">
            <a:extLst>
              <a:ext uri="{FF2B5EF4-FFF2-40B4-BE49-F238E27FC236}">
                <a16:creationId xmlns:a16="http://schemas.microsoft.com/office/drawing/2014/main" id="{B762ED75-36F8-484F-8C91-1129222D7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715" y="100482"/>
            <a:ext cx="3465097" cy="247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07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6E76-7FAB-4DAE-8733-203A25865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78" y="149174"/>
            <a:ext cx="3979205" cy="1453363"/>
          </a:xfrm>
        </p:spPr>
        <p:txBody>
          <a:bodyPr>
            <a:normAutofit fontScale="90000"/>
          </a:bodyPr>
          <a:lstStyle/>
          <a:p>
            <a:r>
              <a:rPr lang="en-GB" sz="4900" dirty="0"/>
              <a:t>Religious education</a:t>
            </a:r>
            <a:endParaRPr lang="en-GB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B5E46-56D5-4789-9272-94509D57A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78" y="1763486"/>
            <a:ext cx="4443590" cy="509451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Monday afternoons 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Our topic this half term is Christianity</a:t>
            </a:r>
          </a:p>
          <a:p>
            <a:r>
              <a:rPr lang="en-GB" sz="2200" i="1" dirty="0"/>
              <a:t>What is the Bible?</a:t>
            </a:r>
          </a:p>
          <a:p>
            <a:r>
              <a:rPr lang="en-GB" sz="2200" i="1" dirty="0"/>
              <a:t>Where do the stories we know fit?</a:t>
            </a:r>
          </a:p>
          <a:p>
            <a:r>
              <a:rPr lang="en-GB" sz="2200" i="1" dirty="0"/>
              <a:t>Why is the bible important?</a:t>
            </a:r>
          </a:p>
          <a:p>
            <a:r>
              <a:rPr lang="en-GB" sz="2200" i="1" dirty="0"/>
              <a:t>How does the bible change the way Christians live?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2800" dirty="0"/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A29AEA3-4F89-4C8D-C2CD-14CD42441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502580" y="796413"/>
            <a:ext cx="6325024" cy="5692522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0910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122" y="-160822"/>
            <a:ext cx="8534400" cy="1507067"/>
          </a:xfrm>
        </p:spPr>
        <p:txBody>
          <a:bodyPr/>
          <a:lstStyle/>
          <a:p>
            <a:r>
              <a:rPr lang="en-GB" dirty="0"/>
              <a:t>History</a:t>
            </a:r>
          </a:p>
        </p:txBody>
      </p:sp>
      <p:pic>
        <p:nvPicPr>
          <p:cNvPr id="2054" name="Picture 6" descr="05 IRON AGE EXMOOR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787" y="1156072"/>
            <a:ext cx="4858531" cy="2732924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tone Age - HistoryExt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65" y="1446493"/>
            <a:ext cx="4587019" cy="3055547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eltic Culture: Characteristics of Visual Art, Language, Relig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690" y="4086095"/>
            <a:ext cx="2594821" cy="2594821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3437" y="394214"/>
            <a:ext cx="5794507" cy="59052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4532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72716" y="0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Geography</a:t>
            </a:r>
          </a:p>
        </p:txBody>
      </p:sp>
      <p:pic>
        <p:nvPicPr>
          <p:cNvPr id="4100" name="Picture 4" descr="Our Lunch Box Range In Action. – Kidsne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84" y="3691552"/>
            <a:ext cx="2665137" cy="2687534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ur Changing View of Earth from Space: Photos - HISTOR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730" y="2843770"/>
            <a:ext cx="4092271" cy="2301902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Earthquakes: Tremors From Below | AMN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310" y="4392810"/>
            <a:ext cx="3972551" cy="1986276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3108" y="478914"/>
            <a:ext cx="4010027" cy="19862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0053" y="478914"/>
            <a:ext cx="1727495" cy="19862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194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5806" y="234389"/>
            <a:ext cx="3706762" cy="16081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Snacks and water bottles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 r="-2" b="26485"/>
          <a:stretch>
            <a:fillRect/>
          </a:stretch>
        </p:blipFill>
        <p:spPr>
          <a:xfrm rot="5400000">
            <a:off x="347472" y="-346497"/>
            <a:ext cx="6858000" cy="7552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65805" y="1842512"/>
            <a:ext cx="4225931" cy="5015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3100" dirty="0"/>
              <a:t>Snacks no longer provided in KS2</a:t>
            </a:r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3100" dirty="0"/>
              <a:t>Please provide a snack for morning break. (Fruit and vegetables preferably)</a:t>
            </a:r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3100" dirty="0"/>
              <a:t>We are a ‘Nut Free’ School. (If you have a packed lunch, please check the labels)</a:t>
            </a:r>
          </a:p>
          <a:p>
            <a:pPr marL="285750" indent="-285750"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en-US" sz="3100" dirty="0"/>
              <a:t>All children will need a named water bottle. (These are kept in the classroom during lesson times) </a:t>
            </a:r>
          </a:p>
          <a:p>
            <a:pPr>
              <a:lnSpc>
                <a:spcPct val="900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09772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0" y="320842"/>
            <a:ext cx="5147730" cy="1641987"/>
          </a:xfrm>
        </p:spPr>
        <p:txBody>
          <a:bodyPr>
            <a:normAutofit/>
          </a:bodyPr>
          <a:lstStyle/>
          <a:p>
            <a:r>
              <a:rPr lang="en-GB" dirty="0"/>
              <a:t>Fidget TOYS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3E69D088-A3D2-EB48-B13F-D79826037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0" y="1710166"/>
            <a:ext cx="7281330" cy="496736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4400" dirty="0"/>
              <a:t>Please- no fidget toys, games or blue tac unless pre-arranged with the school.</a:t>
            </a:r>
          </a:p>
        </p:txBody>
      </p:sp>
    </p:spTree>
    <p:extLst>
      <p:ext uri="{BB962C8B-B14F-4D97-AF65-F5344CB8AC3E}">
        <p14:creationId xmlns:p14="http://schemas.microsoft.com/office/powerpoint/2010/main" val="959126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GB"/>
              <a:t>Attendance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EFEB25E-05EB-C33C-045B-DC537E3E8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736835"/>
              </p:ext>
            </p:extLst>
          </p:nvPr>
        </p:nvGraphicFramePr>
        <p:xfrm>
          <a:off x="685800" y="2406400"/>
          <a:ext cx="10131425" cy="33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03164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Homework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1735A85F-2339-27A3-5672-9AECC03431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024056"/>
              </p:ext>
            </p:extLst>
          </p:nvPr>
        </p:nvGraphicFramePr>
        <p:xfrm>
          <a:off x="295278" y="1890740"/>
          <a:ext cx="11615985" cy="4357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43237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6E76-7FAB-4DAE-8733-203A25865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2" y="511115"/>
            <a:ext cx="3706762" cy="16081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The importance of women in academe asking bold questions">
            <a:extLst>
              <a:ext uri="{FF2B5EF4-FFF2-40B4-BE49-F238E27FC236}">
                <a16:creationId xmlns:a16="http://schemas.microsoft.com/office/drawing/2014/main" id="{40601FDE-3CFB-45DE-931A-2E0C86737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6" t="1" r="37445" b="1"/>
          <a:stretch>
            <a:fillRect/>
          </a:stretch>
        </p:blipFill>
        <p:spPr bwMode="auto">
          <a:xfrm>
            <a:off x="20" y="975"/>
            <a:ext cx="5714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B5E46-56D5-4789-9272-94509D57A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253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3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4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5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6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7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8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9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0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1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2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3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4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5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6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7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8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19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0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1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2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3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4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5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6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7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8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ppt/theme/themeOverride29.xml><?xml version="1.0" encoding="utf-8"?>
<a:themeOverride xmlns:a="http://schemas.openxmlformats.org/drawingml/2006/main">
  <a:clrScheme name="Celestial">
    <a:dk1>
      <a:sysClr val="windowText" lastClr="000000"/>
    </a:dk1>
    <a:lt1>
      <a:sysClr val="window" lastClr="FFFFFF"/>
    </a:lt1>
    <a:dk2>
      <a:srgbClr val="18276C"/>
    </a:dk2>
    <a:lt2>
      <a:srgbClr val="EBEBEB"/>
    </a:lt2>
    <a:accent1>
      <a:srgbClr val="AC3EC1"/>
    </a:accent1>
    <a:accent2>
      <a:srgbClr val="477BD1"/>
    </a:accent2>
    <a:accent3>
      <a:srgbClr val="46B298"/>
    </a:accent3>
    <a:accent4>
      <a:srgbClr val="90BA4C"/>
    </a:accent4>
    <a:accent5>
      <a:srgbClr val="DD9D31"/>
    </a:accent5>
    <a:accent6>
      <a:srgbClr val="E25247"/>
    </a:accent6>
    <a:hlink>
      <a:srgbClr val="C573D2"/>
    </a:hlink>
    <a:folHlink>
      <a:srgbClr val="CCAE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5899</TotalTime>
  <Words>1470</Words>
  <Application>Microsoft Office PowerPoint</Application>
  <PresentationFormat>Widescreen</PresentationFormat>
  <Paragraphs>203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Wingdings</vt:lpstr>
      <vt:lpstr>Celestial</vt:lpstr>
      <vt:lpstr>WELCOME to Year 3   MRS Fran Newman – Class Teacher  Mrs Constantin - Teaching Assistant  Mrs hope and MRs Constantin (Wednesday PM)</vt:lpstr>
      <vt:lpstr>School Values</vt:lpstr>
      <vt:lpstr>PowerPoint Presentation</vt:lpstr>
      <vt:lpstr>Expectations and communication</vt:lpstr>
      <vt:lpstr>Physical Education</vt:lpstr>
      <vt:lpstr>Reading</vt:lpstr>
      <vt:lpstr>English and Grammar</vt:lpstr>
      <vt:lpstr>Coordinating and Subordinating conjunctions</vt:lpstr>
      <vt:lpstr>English – Book-led learning</vt:lpstr>
      <vt:lpstr>Handwriting</vt:lpstr>
      <vt:lpstr>Spelling</vt:lpstr>
      <vt:lpstr>Maths</vt:lpstr>
      <vt:lpstr>Times tables </vt:lpstr>
      <vt:lpstr>Speaking of multiplication</vt:lpstr>
      <vt:lpstr>Addition</vt:lpstr>
      <vt:lpstr>Subtraction</vt:lpstr>
      <vt:lpstr>Multiplication</vt:lpstr>
      <vt:lpstr>Division</vt:lpstr>
      <vt:lpstr>Science</vt:lpstr>
      <vt:lpstr>Online Safety</vt:lpstr>
      <vt:lpstr>Online SafetY</vt:lpstr>
      <vt:lpstr>Art, DT, IT, Music</vt:lpstr>
      <vt:lpstr>Wellbeing</vt:lpstr>
      <vt:lpstr>Emotional Literacy Programme - NCPS</vt:lpstr>
      <vt:lpstr>Religious education</vt:lpstr>
      <vt:lpstr>History</vt:lpstr>
      <vt:lpstr>PowerPoint Presentation</vt:lpstr>
      <vt:lpstr>Snacks and water bottles</vt:lpstr>
      <vt:lpstr>Fidget TOYS</vt:lpstr>
      <vt:lpstr>Attendance</vt:lpstr>
      <vt:lpstr>Homework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3</dc:title>
  <dc:creator>Fran Newman</dc:creator>
  <cp:lastModifiedBy>Fran Newman</cp:lastModifiedBy>
  <cp:revision>80</cp:revision>
  <dcterms:created xsi:type="dcterms:W3CDTF">2020-09-09T18:11:12Z</dcterms:created>
  <dcterms:modified xsi:type="dcterms:W3CDTF">2026-09-11T07:38:18Z</dcterms:modified>
</cp:coreProperties>
</file>